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7004" autoAdjust="0"/>
    <p:restoredTop sz="94660"/>
  </p:normalViewPr>
  <p:slideViewPr>
    <p:cSldViewPr snapToGrid="0">
      <p:cViewPr varScale="1">
        <p:scale>
          <a:sx n="69" d="100"/>
          <a:sy n="69" d="100"/>
        </p:scale>
        <p:origin x="-330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="" xmlns:a16="http://schemas.microsoft.com/office/drawing/2014/main" id="{663C05FD-EDB8-4316-92CE-69A0A4FB89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="" xmlns:a16="http://schemas.microsoft.com/office/drawing/2014/main" id="{29DE33B0-CE26-46C0-933F-74155091CB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="" xmlns:a16="http://schemas.microsoft.com/office/drawing/2014/main" id="{63F209A0-6B1A-4DA3-A060-7DAFF93A4A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1401B-C19B-4D5C-9437-DD23E11A6A01}" type="datetimeFigureOut">
              <a:rPr lang="tr-TR" smtClean="0"/>
              <a:pPr/>
              <a:t>10.11.2020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="" xmlns:a16="http://schemas.microsoft.com/office/drawing/2014/main" id="{0E8D83E1-44F4-4D75-94FC-952291D47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="" xmlns:a16="http://schemas.microsoft.com/office/drawing/2014/main" id="{0B41F317-441F-4A65-9858-31E7BB55B0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BDC55-8906-462E-85C6-529879DB1E8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6793826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="" xmlns:a16="http://schemas.microsoft.com/office/drawing/2014/main" id="{83E29617-02FF-41D4-91BE-4A03214165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="" xmlns:a16="http://schemas.microsoft.com/office/drawing/2014/main" id="{9BC7CCC7-79A5-485D-8EC9-D8875C80E0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="" xmlns:a16="http://schemas.microsoft.com/office/drawing/2014/main" id="{88BC7961-CFA2-4FAA-97B6-C5F8436921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1401B-C19B-4D5C-9437-DD23E11A6A01}" type="datetimeFigureOut">
              <a:rPr lang="tr-TR" smtClean="0"/>
              <a:pPr/>
              <a:t>10.11.2020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="" xmlns:a16="http://schemas.microsoft.com/office/drawing/2014/main" id="{C4960132-025C-4EC6-B196-CBD177D25D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="" xmlns:a16="http://schemas.microsoft.com/office/drawing/2014/main" id="{106B28FA-5231-4F96-878A-A128718089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BDC55-8906-462E-85C6-529879DB1E8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454698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="" xmlns:a16="http://schemas.microsoft.com/office/drawing/2014/main" id="{A9908167-06D9-42F8-BFC5-0500C99955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="" xmlns:a16="http://schemas.microsoft.com/office/drawing/2014/main" id="{1D8AE2D5-845B-48BD-B698-55B873D72D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="" xmlns:a16="http://schemas.microsoft.com/office/drawing/2014/main" id="{8BEE7681-E9CF-449C-B197-7BF45DD362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1401B-C19B-4D5C-9437-DD23E11A6A01}" type="datetimeFigureOut">
              <a:rPr lang="tr-TR" smtClean="0"/>
              <a:pPr/>
              <a:t>10.11.2020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="" xmlns:a16="http://schemas.microsoft.com/office/drawing/2014/main" id="{20B268C3-0A7C-4A6B-891E-BAFC0958C0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="" xmlns:a16="http://schemas.microsoft.com/office/drawing/2014/main" id="{55A5CDBC-E635-4EA3-ADBB-B3DBC737A1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BDC55-8906-462E-85C6-529879DB1E8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362113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="" xmlns:a16="http://schemas.microsoft.com/office/drawing/2014/main" id="{7B9432C5-3781-442A-BAFD-8E2C3EB6A1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8D6F703A-3DA3-43C8-BF1C-DB793E0EBA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="" xmlns:a16="http://schemas.microsoft.com/office/drawing/2014/main" id="{99A5542D-2861-4603-9375-4DA80873DC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1401B-C19B-4D5C-9437-DD23E11A6A01}" type="datetimeFigureOut">
              <a:rPr lang="tr-TR" smtClean="0"/>
              <a:pPr/>
              <a:t>10.11.2020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="" xmlns:a16="http://schemas.microsoft.com/office/drawing/2014/main" id="{752E5E1E-BDA4-4DDC-AE5A-5DAF5F54EE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="" xmlns:a16="http://schemas.microsoft.com/office/drawing/2014/main" id="{6F841702-2D0C-46BA-80C2-0971589DC0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BDC55-8906-462E-85C6-529879DB1E8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160422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="" xmlns:a16="http://schemas.microsoft.com/office/drawing/2014/main" id="{B5E38E44-D779-45EF-8EBD-5C662D84DF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="" xmlns:a16="http://schemas.microsoft.com/office/drawing/2014/main" id="{645B7240-196F-4BAB-86D3-C5115C688F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="" xmlns:a16="http://schemas.microsoft.com/office/drawing/2014/main" id="{C2C71A8E-61C9-46D1-AD6B-B35D19658B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1401B-C19B-4D5C-9437-DD23E11A6A01}" type="datetimeFigureOut">
              <a:rPr lang="tr-TR" smtClean="0"/>
              <a:pPr/>
              <a:t>10.11.2020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="" xmlns:a16="http://schemas.microsoft.com/office/drawing/2014/main" id="{40076483-D924-4EB9-B56B-B35F2FA0B1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="" xmlns:a16="http://schemas.microsoft.com/office/drawing/2014/main" id="{ED3282F9-785A-4D4E-AAB3-F52034411A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BDC55-8906-462E-85C6-529879DB1E8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854164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="" xmlns:a16="http://schemas.microsoft.com/office/drawing/2014/main" id="{0A4273BF-47C4-4161-99D3-14CB6F96E8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00C22988-9514-4D8A-A1D0-987DD37386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="" xmlns:a16="http://schemas.microsoft.com/office/drawing/2014/main" id="{E05F985B-6225-4193-83DD-CCCEEC9750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="" xmlns:a16="http://schemas.microsoft.com/office/drawing/2014/main" id="{9F10A7B3-55B3-4EA3-B060-EA3F105634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1401B-C19B-4D5C-9437-DD23E11A6A01}" type="datetimeFigureOut">
              <a:rPr lang="tr-TR" smtClean="0"/>
              <a:pPr/>
              <a:t>10.11.2020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="" xmlns:a16="http://schemas.microsoft.com/office/drawing/2014/main" id="{5F2D7700-DCA3-471E-9A25-26AE3DD00E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="" xmlns:a16="http://schemas.microsoft.com/office/drawing/2014/main" id="{0180DDC3-7CB8-4EAC-B122-426B1FC51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BDC55-8906-462E-85C6-529879DB1E8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782301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="" xmlns:a16="http://schemas.microsoft.com/office/drawing/2014/main" id="{9B392EDE-D6F6-42E4-B25D-3C578C0568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="" xmlns:a16="http://schemas.microsoft.com/office/drawing/2014/main" id="{9BB2E350-3B13-4C3B-9AB9-365D76FC74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="" xmlns:a16="http://schemas.microsoft.com/office/drawing/2014/main" id="{8D9FBEBD-EF30-4363-B0A9-4540873E04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="" xmlns:a16="http://schemas.microsoft.com/office/drawing/2014/main" id="{68D45A04-849B-4FD3-B65F-A7E1E40321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="" xmlns:a16="http://schemas.microsoft.com/office/drawing/2014/main" id="{97C3276C-52EF-4478-8703-8C2DEE0AB0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="" xmlns:a16="http://schemas.microsoft.com/office/drawing/2014/main" id="{30516BBE-0AFD-4844-9C8D-B67EB0C5B3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1401B-C19B-4D5C-9437-DD23E11A6A01}" type="datetimeFigureOut">
              <a:rPr lang="tr-TR" smtClean="0"/>
              <a:pPr/>
              <a:t>10.11.2020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="" xmlns:a16="http://schemas.microsoft.com/office/drawing/2014/main" id="{00AE82FA-586F-43A9-AFE7-30390CC0A4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="" xmlns:a16="http://schemas.microsoft.com/office/drawing/2014/main" id="{4DAA1084-2D93-4688-84AB-F4BAD25C00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BDC55-8906-462E-85C6-529879DB1E8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830089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="" xmlns:a16="http://schemas.microsoft.com/office/drawing/2014/main" id="{11D85E2A-A85A-4CC3-B729-59DDF1736B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="" xmlns:a16="http://schemas.microsoft.com/office/drawing/2014/main" id="{B8412920-6A86-4766-A00F-BFF8CECF69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1401B-C19B-4D5C-9437-DD23E11A6A01}" type="datetimeFigureOut">
              <a:rPr lang="tr-TR" smtClean="0"/>
              <a:pPr/>
              <a:t>10.11.2020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="" xmlns:a16="http://schemas.microsoft.com/office/drawing/2014/main" id="{3C19CECC-9E8C-4458-8E32-78DF2A4728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="" xmlns:a16="http://schemas.microsoft.com/office/drawing/2014/main" id="{78D06D84-CFDC-44BE-B7BF-1261E0A7AD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BDC55-8906-462E-85C6-529879DB1E8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281593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="" xmlns:a16="http://schemas.microsoft.com/office/drawing/2014/main" id="{6980DD10-07F4-46BC-9B24-F39732E927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1401B-C19B-4D5C-9437-DD23E11A6A01}" type="datetimeFigureOut">
              <a:rPr lang="tr-TR" smtClean="0"/>
              <a:pPr/>
              <a:t>10.11.2020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="" xmlns:a16="http://schemas.microsoft.com/office/drawing/2014/main" id="{ACD201C1-CEBE-40DF-9C8D-491102EE14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="" xmlns:a16="http://schemas.microsoft.com/office/drawing/2014/main" id="{600335CB-1676-4FC9-A792-74A1E13BFE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BDC55-8906-462E-85C6-529879DB1E8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4005498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="" xmlns:a16="http://schemas.microsoft.com/office/drawing/2014/main" id="{C6485D35-07DF-47E6-AB0F-8D36E9DD38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D10894AB-C3D2-4B14-9D2A-63773A22A1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="" xmlns:a16="http://schemas.microsoft.com/office/drawing/2014/main" id="{A7DD44F1-43EC-4C90-9A28-5692B29343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="" xmlns:a16="http://schemas.microsoft.com/office/drawing/2014/main" id="{69F485C1-C88D-4020-B3C5-4C7B9A7098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1401B-C19B-4D5C-9437-DD23E11A6A01}" type="datetimeFigureOut">
              <a:rPr lang="tr-TR" smtClean="0"/>
              <a:pPr/>
              <a:t>10.11.2020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="" xmlns:a16="http://schemas.microsoft.com/office/drawing/2014/main" id="{40C37830-3BE9-483E-8757-7A821E2ADF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="" xmlns:a16="http://schemas.microsoft.com/office/drawing/2014/main" id="{D51A56AC-5736-44AF-96F7-36B9F67B5B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BDC55-8906-462E-85C6-529879DB1E8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230062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="" xmlns:a16="http://schemas.microsoft.com/office/drawing/2014/main" id="{F067E7CD-20D1-4378-932C-BE30779635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="" xmlns:a16="http://schemas.microsoft.com/office/drawing/2014/main" id="{B85651DE-25C7-4138-948F-33D45A86E2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="" xmlns:a16="http://schemas.microsoft.com/office/drawing/2014/main" id="{5037666F-74F3-4909-A216-DD4B0E365F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="" xmlns:a16="http://schemas.microsoft.com/office/drawing/2014/main" id="{49928704-16CF-4562-837D-9481AC731D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1401B-C19B-4D5C-9437-DD23E11A6A01}" type="datetimeFigureOut">
              <a:rPr lang="tr-TR" smtClean="0"/>
              <a:pPr/>
              <a:t>10.11.2020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="" xmlns:a16="http://schemas.microsoft.com/office/drawing/2014/main" id="{D42AF56A-6748-41F7-950F-B0FFDE4B39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="" xmlns:a16="http://schemas.microsoft.com/office/drawing/2014/main" id="{5E01499E-20C0-4352-A907-963F1F7B2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BDC55-8906-462E-85C6-529879DB1E8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713728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="" xmlns:a16="http://schemas.microsoft.com/office/drawing/2014/main" id="{7778D5DF-1D67-48EB-B6CE-77012E7332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="" xmlns:a16="http://schemas.microsoft.com/office/drawing/2014/main" id="{F3D377BC-C49A-401F-A99A-830C4B853A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="" xmlns:a16="http://schemas.microsoft.com/office/drawing/2014/main" id="{868E4776-85D9-4A5F-8BAE-DE99DAF8632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41401B-C19B-4D5C-9437-DD23E11A6A01}" type="datetimeFigureOut">
              <a:rPr lang="tr-TR" smtClean="0"/>
              <a:pPr/>
              <a:t>10.11.2020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="" xmlns:a16="http://schemas.microsoft.com/office/drawing/2014/main" id="{E10FE5F7-BCEF-41BD-A549-6420F06444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="" xmlns:a16="http://schemas.microsoft.com/office/drawing/2014/main" id="{89AE8FF3-A206-49AE-B86C-14AFE5B5D3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9BDC55-8906-462E-85C6-529879DB1E8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037726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="" xmlns:a16="http://schemas.microsoft.com/office/drawing/2014/main" id="{6D56CBFD-0B60-48E6-A507-AA672DDC2D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73776" y="2606618"/>
            <a:ext cx="6536255" cy="1922251"/>
          </a:xfrm>
        </p:spPr>
        <p:txBody>
          <a:bodyPr anchor="t">
            <a:normAutofit/>
          </a:bodyPr>
          <a:lstStyle/>
          <a:p>
            <a:r>
              <a:rPr lang="tr-TR" sz="3600" b="1" dirty="0" smtClean="0">
                <a:solidFill>
                  <a:schemeClr val="tx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İÇDAŞ’TA ÇEVRE YÖNETİM UYGULAMALARI</a:t>
            </a:r>
            <a:endParaRPr lang="tr-TR" sz="3600" b="1" dirty="0">
              <a:solidFill>
                <a:schemeClr val="tx1">
                  <a:lumMod val="9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Alt Başlık 2">
            <a:extLst>
              <a:ext uri="{FF2B5EF4-FFF2-40B4-BE49-F238E27FC236}">
                <a16:creationId xmlns="" xmlns:a16="http://schemas.microsoft.com/office/drawing/2014/main" id="{2760C6A3-8D19-420F-9524-26B681BD95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74966" y="3559401"/>
            <a:ext cx="6424040" cy="972180"/>
          </a:xfrm>
        </p:spPr>
        <p:txBody>
          <a:bodyPr anchor="b">
            <a:normAutofit/>
          </a:bodyPr>
          <a:lstStyle/>
          <a:p>
            <a:r>
              <a:rPr lang="tr-T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Çevre Müdürü</a:t>
            </a:r>
            <a:endParaRPr lang="tr-TR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Barış BORA</a:t>
            </a:r>
            <a:endParaRPr lang="tr-T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="" xmlns:a16="http://schemas.microsoft.com/office/drawing/2014/main" id="{60B21A5C-062F-46C2-8389-53D40F46AA2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" y="483466"/>
            <a:ext cx="5549037" cy="6374535"/>
          </a:xfrm>
          <a:custGeom>
            <a:avLst/>
            <a:gdLst>
              <a:gd name="connsiteX0" fmla="*/ 2203019 w 5549037"/>
              <a:gd name="connsiteY0" fmla="*/ 0 h 6374535"/>
              <a:gd name="connsiteX1" fmla="*/ 5549037 w 5549037"/>
              <a:gd name="connsiteY1" fmla="*/ 3346018 h 6374535"/>
              <a:gd name="connsiteX2" fmla="*/ 3797930 w 5549037"/>
              <a:gd name="connsiteY2" fmla="*/ 6288190 h 6374535"/>
              <a:gd name="connsiteX3" fmla="*/ 3618689 w 5549037"/>
              <a:gd name="connsiteY3" fmla="*/ 6374535 h 6374535"/>
              <a:gd name="connsiteX4" fmla="*/ 779546 w 5549037"/>
              <a:gd name="connsiteY4" fmla="*/ 6374535 h 6374535"/>
              <a:gd name="connsiteX5" fmla="*/ 537516 w 5549037"/>
              <a:gd name="connsiteY5" fmla="*/ 6248727 h 6374535"/>
              <a:gd name="connsiteX6" fmla="*/ 74641 w 5549037"/>
              <a:gd name="connsiteY6" fmla="*/ 5927968 h 6374535"/>
              <a:gd name="connsiteX7" fmla="*/ 0 w 5549037"/>
              <a:gd name="connsiteY7" fmla="*/ 5860130 h 6374535"/>
              <a:gd name="connsiteX8" fmla="*/ 0 w 5549037"/>
              <a:gd name="connsiteY8" fmla="*/ 831906 h 6374535"/>
              <a:gd name="connsiteX9" fmla="*/ 74641 w 5549037"/>
              <a:gd name="connsiteY9" fmla="*/ 764068 h 6374535"/>
              <a:gd name="connsiteX10" fmla="*/ 2203019 w 5549037"/>
              <a:gd name="connsiteY10" fmla="*/ 0 h 63745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49037" h="6374535">
                <a:moveTo>
                  <a:pt x="2203019" y="0"/>
                </a:moveTo>
                <a:cubicBezTo>
                  <a:pt x="4050974" y="0"/>
                  <a:pt x="5549037" y="1498063"/>
                  <a:pt x="5549037" y="3346018"/>
                </a:cubicBezTo>
                <a:cubicBezTo>
                  <a:pt x="5549037" y="4616487"/>
                  <a:pt x="4840968" y="5721578"/>
                  <a:pt x="3797930" y="6288190"/>
                </a:cubicBezTo>
                <a:lnTo>
                  <a:pt x="3618689" y="6374535"/>
                </a:lnTo>
                <a:lnTo>
                  <a:pt x="779546" y="6374535"/>
                </a:lnTo>
                <a:lnTo>
                  <a:pt x="537516" y="6248727"/>
                </a:lnTo>
                <a:cubicBezTo>
                  <a:pt x="374031" y="6154721"/>
                  <a:pt x="219238" y="6047301"/>
                  <a:pt x="74641" y="5927968"/>
                </a:cubicBezTo>
                <a:lnTo>
                  <a:pt x="0" y="5860130"/>
                </a:lnTo>
                <a:lnTo>
                  <a:pt x="0" y="831906"/>
                </a:lnTo>
                <a:lnTo>
                  <a:pt x="74641" y="764068"/>
                </a:lnTo>
                <a:cubicBezTo>
                  <a:pt x="653030" y="286739"/>
                  <a:pt x="1394539" y="0"/>
                  <a:pt x="2203019" y="0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="" xmlns:a16="http://schemas.microsoft.com/office/drawing/2014/main" id="{8A177BCC-4208-4795-8572-4D623BA1E2A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5233763" y="1"/>
            <a:ext cx="4480560" cy="2513993"/>
          </a:xfrm>
          <a:custGeom>
            <a:avLst/>
            <a:gdLst>
              <a:gd name="connsiteX0" fmla="*/ 18382 w 4480560"/>
              <a:gd name="connsiteY0" fmla="*/ 0 h 2513993"/>
              <a:gd name="connsiteX1" fmla="*/ 4462178 w 4480560"/>
              <a:gd name="connsiteY1" fmla="*/ 0 h 2513993"/>
              <a:gd name="connsiteX2" fmla="*/ 4468994 w 4480560"/>
              <a:gd name="connsiteY2" fmla="*/ 44657 h 2513993"/>
              <a:gd name="connsiteX3" fmla="*/ 4480560 w 4480560"/>
              <a:gd name="connsiteY3" fmla="*/ 273713 h 2513993"/>
              <a:gd name="connsiteX4" fmla="*/ 2240280 w 4480560"/>
              <a:gd name="connsiteY4" fmla="*/ 2513993 h 2513993"/>
              <a:gd name="connsiteX5" fmla="*/ 0 w 4480560"/>
              <a:gd name="connsiteY5" fmla="*/ 273713 h 2513993"/>
              <a:gd name="connsiteX6" fmla="*/ 11567 w 4480560"/>
              <a:gd name="connsiteY6" fmla="*/ 44657 h 2513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80560" h="2513993">
                <a:moveTo>
                  <a:pt x="18382" y="0"/>
                </a:moveTo>
                <a:lnTo>
                  <a:pt x="4462178" y="0"/>
                </a:lnTo>
                <a:lnTo>
                  <a:pt x="4468994" y="44657"/>
                </a:lnTo>
                <a:cubicBezTo>
                  <a:pt x="4476642" y="119969"/>
                  <a:pt x="4480560" y="196384"/>
                  <a:pt x="4480560" y="273713"/>
                </a:cubicBezTo>
                <a:cubicBezTo>
                  <a:pt x="4480560" y="1510985"/>
                  <a:pt x="3477552" y="2513993"/>
                  <a:pt x="2240280" y="2513993"/>
                </a:cubicBezTo>
                <a:cubicBezTo>
                  <a:pt x="1003008" y="2513993"/>
                  <a:pt x="0" y="1510985"/>
                  <a:pt x="0" y="273713"/>
                </a:cubicBezTo>
                <a:cubicBezTo>
                  <a:pt x="0" y="196384"/>
                  <a:pt x="3918" y="119969"/>
                  <a:pt x="11567" y="44657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Resim 6">
            <a:extLst>
              <a:ext uri="{FF2B5EF4-FFF2-40B4-BE49-F238E27FC236}">
                <a16:creationId xmlns="" xmlns:a16="http://schemas.microsoft.com/office/drawing/2014/main" id="{B2E21257-FE7E-41B2-8F6B-5225056CEB94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0"/>
            <a:ext cx="1353198" cy="1335314"/>
          </a:xfrm>
          <a:prstGeom prst="rect">
            <a:avLst/>
          </a:prstGeom>
        </p:spPr>
      </p:pic>
      <p:sp>
        <p:nvSpPr>
          <p:cNvPr id="12" name="Metin kutusu 11">
            <a:extLst>
              <a:ext uri="{FF2B5EF4-FFF2-40B4-BE49-F238E27FC236}">
                <a16:creationId xmlns="" xmlns:a16="http://schemas.microsoft.com/office/drawing/2014/main" id="{F94FBC39-0672-49B4-BC6C-8AE34F0504C2}"/>
              </a:ext>
            </a:extLst>
          </p:cNvPr>
          <p:cNvSpPr txBox="1"/>
          <p:nvPr/>
        </p:nvSpPr>
        <p:spPr>
          <a:xfrm>
            <a:off x="6345147" y="5273553"/>
            <a:ext cx="49156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600" b="1" dirty="0">
                <a:solidFill>
                  <a:schemeClr val="tx1">
                    <a:lumMod val="95000"/>
                  </a:schemeClr>
                </a:solidFill>
              </a:rPr>
              <a:t>Çanakkale </a:t>
            </a:r>
            <a:r>
              <a:rPr lang="tr-TR" sz="1600" b="1" dirty="0" err="1">
                <a:solidFill>
                  <a:schemeClr val="tx1">
                    <a:lumMod val="95000"/>
                  </a:schemeClr>
                </a:solidFill>
              </a:rPr>
              <a:t>Onsekiz</a:t>
            </a:r>
            <a:r>
              <a:rPr lang="tr-TR" sz="1600" b="1" dirty="0">
                <a:solidFill>
                  <a:schemeClr val="tx1">
                    <a:lumMod val="95000"/>
                  </a:schemeClr>
                </a:solidFill>
              </a:rPr>
              <a:t> Mart Üniversitesi Çevre Mühendisliği Bölümü Çevrimiçi Seminerleri</a:t>
            </a:r>
          </a:p>
        </p:txBody>
      </p:sp>
      <p:sp>
        <p:nvSpPr>
          <p:cNvPr id="13" name="Metin kutusu 12">
            <a:extLst>
              <a:ext uri="{FF2B5EF4-FFF2-40B4-BE49-F238E27FC236}">
                <a16:creationId xmlns="" xmlns:a16="http://schemas.microsoft.com/office/drawing/2014/main" id="{57AE8201-845A-4BA3-888D-6FA2229A8A05}"/>
              </a:ext>
            </a:extLst>
          </p:cNvPr>
          <p:cNvSpPr txBox="1"/>
          <p:nvPr/>
        </p:nvSpPr>
        <p:spPr>
          <a:xfrm>
            <a:off x="5436824" y="6138968"/>
            <a:ext cx="65362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>
                <a:solidFill>
                  <a:schemeClr val="tx1">
                    <a:lumMod val="95000"/>
                  </a:schemeClr>
                </a:solidFill>
              </a:rPr>
              <a:t>Çanakkale </a:t>
            </a:r>
            <a:r>
              <a:rPr lang="tr-TR" b="1" dirty="0" err="1">
                <a:solidFill>
                  <a:schemeClr val="tx1">
                    <a:lumMod val="95000"/>
                  </a:schemeClr>
                </a:solidFill>
              </a:rPr>
              <a:t>Onsekiz</a:t>
            </a:r>
            <a:r>
              <a:rPr lang="tr-TR" b="1" dirty="0">
                <a:solidFill>
                  <a:schemeClr val="tx1">
                    <a:lumMod val="95000"/>
                  </a:schemeClr>
                </a:solidFill>
              </a:rPr>
              <a:t> Mart Üniversitesi </a:t>
            </a:r>
          </a:p>
          <a:p>
            <a:pPr algn="ctr"/>
            <a:r>
              <a:rPr lang="tr-TR" b="1" dirty="0">
                <a:solidFill>
                  <a:schemeClr val="tx1">
                    <a:lumMod val="95000"/>
                  </a:schemeClr>
                </a:solidFill>
              </a:rPr>
              <a:t>Çevre Sorunları Araştırma ve Uygulama Merkezi</a:t>
            </a:r>
          </a:p>
        </p:txBody>
      </p:sp>
      <p:sp>
        <p:nvSpPr>
          <p:cNvPr id="15" name="Metin kutusu 14">
            <a:extLst>
              <a:ext uri="{FF2B5EF4-FFF2-40B4-BE49-F238E27FC236}">
                <a16:creationId xmlns="" xmlns:a16="http://schemas.microsoft.com/office/drawing/2014/main" id="{842CD164-BD3D-4507-AB6D-355F573FBC32}"/>
              </a:ext>
            </a:extLst>
          </p:cNvPr>
          <p:cNvSpPr txBox="1"/>
          <p:nvPr/>
        </p:nvSpPr>
        <p:spPr>
          <a:xfrm>
            <a:off x="7503472" y="4615488"/>
            <a:ext cx="19351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11.11.2020 –14:40</a:t>
            </a:r>
            <a:endParaRPr lang="tr-TR" dirty="0"/>
          </a:p>
        </p:txBody>
      </p:sp>
      <p:pic>
        <p:nvPicPr>
          <p:cNvPr id="18" name="Resim 17">
            <a:extLst>
              <a:ext uri="{FF2B5EF4-FFF2-40B4-BE49-F238E27FC236}">
                <a16:creationId xmlns="" xmlns:a16="http://schemas.microsoft.com/office/drawing/2014/main" id="{722FB3C9-945A-4A29-8C38-917232FA9770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606549" y="75337"/>
            <a:ext cx="1477804" cy="1252921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795163" y="3927333"/>
            <a:ext cx="2147455" cy="8176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6256" y="1826637"/>
            <a:ext cx="4308764" cy="1951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66255" y="4024316"/>
            <a:ext cx="4322618" cy="2108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42688828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30</Words>
  <Application>Microsoft Office PowerPoint</Application>
  <PresentationFormat>Özel</PresentationFormat>
  <Paragraphs>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2" baseType="lpstr">
      <vt:lpstr>Office Teması</vt:lpstr>
      <vt:lpstr>İÇDAŞ’TA ÇEVRE YÖNETİM UYGULAMALARI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Çanakkale’de Atık Yönetimi</dc:title>
  <dc:creator>Nilgün Ayman ÖZ</dc:creator>
  <cp:lastModifiedBy>tr</cp:lastModifiedBy>
  <cp:revision>7</cp:revision>
  <dcterms:created xsi:type="dcterms:W3CDTF">2020-11-03T07:04:03Z</dcterms:created>
  <dcterms:modified xsi:type="dcterms:W3CDTF">2020-11-10T05:32:12Z</dcterms:modified>
</cp:coreProperties>
</file>