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E1BA4C-DE8D-93FA-8EE7-F79FF24EF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4FD2D8B-E8C2-0A00-3C7A-5CF1A658A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B83F7A-F5D3-0FF7-1459-B6000F79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D55843-70CA-A1A6-1EB8-E58B4BBE2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7317BE-0138-43FA-6FE5-20E52CB9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06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DD3663-E4CE-CEB8-F16B-5FF2A0A9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10467E5-AD7A-0344-7ED7-725FCA78F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E2F870-1AC8-E7E8-7A17-30BEE471F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5CA1CD-27CF-733D-55E7-A1D60E18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49E049-1191-DC69-6203-ED08B1FB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35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FE3752A-BD4C-81F2-2BAC-008A0653F0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06C9F6D-97D2-0A7C-66D1-2D0C6EDFC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03FE03-811A-0B13-6C9B-086C40B3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698818-CE0B-0B1B-C0A4-E5DFF470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8C3C86-06DF-BF1D-E411-1E6491DD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8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B6F345-8CF8-4822-2BD1-3B5AC6231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7D1D6B-9931-8B25-6210-A594D5D4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EFAC37-C92C-127F-B968-FF56CA81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9AC190-4D75-B859-8BCA-B4537E62F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53811C-9876-6079-6068-80A4788B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28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C90A64-A383-F9BE-832E-EB708B02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D050DF-85A3-E01C-325A-570D12EB3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7852EA-787A-7AB6-4105-01CC9B76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32C0B7-5BF8-0E3F-279E-66292DBD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1A8FDB-F1ED-A7BD-E069-5FC97452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16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80DA5-28FF-0F65-BC51-24B92D92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5DA258-8C32-6BB0-945D-D33BA7A20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5BF6B2-F2AC-0BF9-3811-20728F511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8E5DA8-B22E-97D2-24D2-B4B90FB6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9A76113-CD64-5746-C663-6E2E1F78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BBC1D45-20CF-B919-8376-4CC37FC3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3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7A3959-AEC0-414C-F28D-ECA37440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AA7CC84-D769-454C-F2B7-6BA24A32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1A2746-000E-6E1F-9ADF-83373581A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B9A0999-5BCC-3576-E8BE-A32999AD7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734E19A-6EDC-4033-4685-4CDD1E5AF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96460D7-AB79-297E-0151-57A85D8A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173633A-D6B3-FD7E-1F6E-DFBB6FFB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C4A85D6-1C98-8106-C0DF-147CD51F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26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5FD801-BD18-0C77-A409-484907487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FA2FC1-494A-CC42-0F53-9C9DB12D4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5FC1909-CFA1-19E7-DEE5-673C4D99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9D8E650-3879-CE72-641E-101FBD51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17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68F77D0-7DED-9996-41A1-DA1C7D50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8F65DB-8AB8-9777-F486-3C041273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750068-D23E-38C0-C576-13554724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85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69EB3A-E28E-A8E2-9718-98CDC732D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436618-EA36-9799-26BD-0559B4B89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24CB6B5-3609-7454-7C3C-01D4AE83A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17DD02-F1AF-9904-19DB-2462B0DDF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0368F2-1A2A-56C4-167A-D97AC204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747D80-D45B-3263-6D69-B5AD1F0C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B80981-D9C9-F127-FCEC-7AB7C6D89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10CFB95-FCF7-9454-8BF7-F58319F81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594D32-1874-237D-1C9A-647523CE7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0A6A3AD-75FD-F691-CE50-67AA169E3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C524CF-2E2F-18EF-250E-934EA17F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FB09939-3C40-C44A-A1D1-0D370E13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56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4EF1301-CC06-671F-DEF2-A713E26EA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03FCFAA-C19F-4887-3B9A-04207DEBF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717AB0-7291-ED34-DE98-DB4D37ED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5F7A-7FC4-4F9A-B8C7-52C9BC4E6EA0}" type="datetimeFigureOut">
              <a:rPr lang="tr-TR" smtClean="0"/>
              <a:t>15.05.2023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CAAA4D-3D20-DECD-FA31-84FAB2C94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4E45DE-BFA4-A122-44F8-8B76BA015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005F-896C-4F99-9A19-72E4727615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91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NDFlMDEwYmYtMTY4NC00OTFiLTgzOTctZTRmOGFhMjdmMTYz%40thread.v2/0?context=%7b%22Tid%22%3a%2223935cc7-7711-4713-8e10-eb2cc1a68dcd%22%2c%22Oid%22%3a%22122fd231-e725-45b7-b01d-1a6c1b313ad4%22%7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 descr="insan yüzü, giyim, kişi, şahıs, adam, insan içeren bir resim&#10;&#10;Açıklama otomatik olarak oluşturuldu">
            <a:extLst>
              <a:ext uri="{FF2B5EF4-FFF2-40B4-BE49-F238E27FC236}">
                <a16:creationId xmlns:a16="http://schemas.microsoft.com/office/drawing/2014/main" id="{6BD39D51-74E3-4021-DD19-307095A1BE4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819" y="1048440"/>
            <a:ext cx="2748820" cy="2732714"/>
          </a:xfrm>
          <a:solidFill>
            <a:srgbClr val="0070C0"/>
          </a:solidFill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9775863F-3115-8389-7507-0F67D1164695}"/>
              </a:ext>
            </a:extLst>
          </p:cNvPr>
          <p:cNvSpPr txBox="1"/>
          <p:nvPr/>
        </p:nvSpPr>
        <p:spPr>
          <a:xfrm>
            <a:off x="0" y="179547"/>
            <a:ext cx="5151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Century" panose="02040604050505020304" pitchFamily="18" charset="0"/>
              </a:rPr>
              <a:t>TÜRKİYE'DE İŞ SAĞLIĞI GÜVENLİĞİ SEKTÖRÜ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AF0191D-0D70-579A-6060-A1D1BC2D944F}"/>
              </a:ext>
            </a:extLst>
          </p:cNvPr>
          <p:cNvSpPr txBox="1"/>
          <p:nvPr/>
        </p:nvSpPr>
        <p:spPr>
          <a:xfrm>
            <a:off x="-140304" y="3807054"/>
            <a:ext cx="5928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chemeClr val="bg1"/>
                </a:solidFill>
                <a:latin typeface="Century" panose="02040604050505020304" pitchFamily="18" charset="0"/>
              </a:rPr>
              <a:t>Fırat BOZGAÇ</a:t>
            </a:r>
          </a:p>
          <a:p>
            <a:pPr algn="ctr"/>
            <a:r>
              <a:rPr lang="tr-TR" sz="2000" dirty="0">
                <a:solidFill>
                  <a:schemeClr val="bg1"/>
                </a:solidFill>
                <a:latin typeface="Century" panose="02040604050505020304" pitchFamily="18" charset="0"/>
              </a:rPr>
              <a:t>Makine Mühendisi</a:t>
            </a:r>
          </a:p>
          <a:p>
            <a:pPr algn="ctr"/>
            <a:r>
              <a:rPr lang="tr-TR" sz="2000" dirty="0">
                <a:solidFill>
                  <a:schemeClr val="bg1"/>
                </a:solidFill>
                <a:latin typeface="Century" panose="02040604050505020304" pitchFamily="18" charset="0"/>
              </a:rPr>
              <a:t> A sınıfı İş Güvenliği Uzmanı</a:t>
            </a:r>
          </a:p>
          <a:p>
            <a:pPr algn="ctr"/>
            <a:r>
              <a:rPr lang="tr-TR" sz="2000" dirty="0">
                <a:solidFill>
                  <a:schemeClr val="bg1"/>
                </a:solidFill>
                <a:latin typeface="Century" panose="02040604050505020304" pitchFamily="18" charset="0"/>
              </a:rPr>
              <a:t>NAR OSGB Kurucu/Genel Müdür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66FB60BB-0F82-4A28-12A9-B3EBF72B9352}"/>
              </a:ext>
            </a:extLst>
          </p:cNvPr>
          <p:cNvSpPr txBox="1"/>
          <p:nvPr/>
        </p:nvSpPr>
        <p:spPr>
          <a:xfrm>
            <a:off x="5102941" y="179548"/>
            <a:ext cx="5850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Century" panose="02040604050505020304" pitchFamily="18" charset="0"/>
              </a:rPr>
              <a:t>BİR ÇEVRE MÜHENDİSİNDEN İŞ SAĞLIĞI GÜVENLİĞİ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EC339D53-E709-9F2E-B013-4D72CB22FF53}"/>
              </a:ext>
            </a:extLst>
          </p:cNvPr>
          <p:cNvSpPr txBox="1"/>
          <p:nvPr/>
        </p:nvSpPr>
        <p:spPr>
          <a:xfrm>
            <a:off x="6188422" y="3930164"/>
            <a:ext cx="3929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Leyla GÜNARSLAN</a:t>
            </a:r>
          </a:p>
          <a:p>
            <a:pPr algn="ctr"/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Çevre Mühendisi</a:t>
            </a:r>
          </a:p>
          <a:p>
            <a:pPr algn="ctr"/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HSE Country Manager</a:t>
            </a:r>
          </a:p>
          <a:p>
            <a:pPr algn="ctr"/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  <a:r>
              <a:rPr lang="tr-TR" dirty="0" err="1">
                <a:solidFill>
                  <a:schemeClr val="bg1"/>
                </a:solidFill>
                <a:latin typeface="Century" panose="02040604050505020304" pitchFamily="18" charset="0"/>
              </a:rPr>
              <a:t>Arkema</a:t>
            </a:r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 – </a:t>
            </a:r>
            <a:r>
              <a:rPr lang="tr-TR" dirty="0" err="1">
                <a:solidFill>
                  <a:schemeClr val="bg1"/>
                </a:solidFill>
                <a:latin typeface="Century" panose="02040604050505020304" pitchFamily="18" charset="0"/>
              </a:rPr>
              <a:t>Bostik</a:t>
            </a:r>
            <a:r>
              <a:rPr lang="tr-TR" dirty="0">
                <a:solidFill>
                  <a:schemeClr val="bg1"/>
                </a:solidFill>
                <a:latin typeface="Century" panose="02040604050505020304" pitchFamily="18" charset="0"/>
              </a:rPr>
              <a:t> Kimya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926C6168-7327-10C9-C2D4-18758A4B4E67}"/>
              </a:ext>
            </a:extLst>
          </p:cNvPr>
          <p:cNvSpPr txBox="1"/>
          <p:nvPr/>
        </p:nvSpPr>
        <p:spPr>
          <a:xfrm>
            <a:off x="4287374" y="5266532"/>
            <a:ext cx="49693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Microsoft </a:t>
            </a:r>
            <a:r>
              <a:rPr lang="tr-TR" dirty="0" err="1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Teams</a:t>
            </a:r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 toplantısı</a:t>
            </a:r>
          </a:p>
          <a:p>
            <a:pPr algn="just"/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17 Mayıs 2023 12:00 – 13:00</a:t>
            </a:r>
          </a:p>
          <a:p>
            <a:pPr algn="just"/>
            <a:r>
              <a:rPr lang="tr-TR" u="sng" dirty="0">
                <a:solidFill>
                  <a:srgbClr val="9966FF"/>
                </a:solidFill>
                <a:effectLst/>
                <a:latin typeface="Century" panose="020406040505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Toplantıya katılmak için buraya tıklayın</a:t>
            </a:r>
            <a:endParaRPr lang="tr-TR" dirty="0">
              <a:solidFill>
                <a:srgbClr val="9966FF"/>
              </a:solidFill>
              <a:effectLst/>
              <a:latin typeface="Century" panose="02040604050505020304" pitchFamily="18" charset="0"/>
            </a:endParaRPr>
          </a:p>
          <a:p>
            <a:pPr algn="just"/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Toplantı Kimliği: 369 920 855 876 </a:t>
            </a:r>
          </a:p>
          <a:p>
            <a:pPr algn="just"/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 Geçiş kodu: </a:t>
            </a:r>
            <a:r>
              <a:rPr lang="tr-TR" dirty="0" err="1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hqaZwZ</a:t>
            </a:r>
            <a:r>
              <a:rPr lang="tr-TR" dirty="0">
                <a:solidFill>
                  <a:srgbClr val="9966FF"/>
                </a:solidFill>
                <a:effectLst/>
                <a:latin typeface="Century" panose="02040604050505020304" pitchFamily="18" charset="0"/>
              </a:rPr>
              <a:t> </a:t>
            </a:r>
          </a:p>
          <a:p>
            <a:endParaRPr lang="tr-TR" dirty="0"/>
          </a:p>
        </p:txBody>
      </p:sp>
      <p:pic>
        <p:nvPicPr>
          <p:cNvPr id="18" name="Resim 17" descr="simge, sembol, amblem, logo, ticari marka içeren bir resim&#10;&#10;Açıklama otomatik olarak oluşturuldu">
            <a:extLst>
              <a:ext uri="{FF2B5EF4-FFF2-40B4-BE49-F238E27FC236}">
                <a16:creationId xmlns:a16="http://schemas.microsoft.com/office/drawing/2014/main" id="{71A44A2B-0A28-3E27-0B75-7F25B8AF53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134" y="0"/>
            <a:ext cx="1238865" cy="1238865"/>
          </a:xfrm>
          <a:prstGeom prst="rect">
            <a:avLst/>
          </a:prstGeom>
        </p:spPr>
      </p:pic>
      <p:pic>
        <p:nvPicPr>
          <p:cNvPr id="20" name="Resim 19" descr="simge, sembol, grafik, ekran görüntüsü, yazı tipi içeren bir resim&#10;&#10;Açıklama otomatik olarak oluşturuldu">
            <a:extLst>
              <a:ext uri="{FF2B5EF4-FFF2-40B4-BE49-F238E27FC236}">
                <a16:creationId xmlns:a16="http://schemas.microsoft.com/office/drawing/2014/main" id="{27234F22-0FE9-5264-A6E4-14E137A2EA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381" y="5555245"/>
            <a:ext cx="993058" cy="923544"/>
          </a:xfrm>
          <a:prstGeom prst="rect">
            <a:avLst/>
          </a:prstGeom>
        </p:spPr>
      </p:pic>
      <p:pic>
        <p:nvPicPr>
          <p:cNvPr id="15" name="İçerik Yer Tutucusu 14" descr="metin, giyim, kişi, şahıs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2CB8BB95-2B79-5983-DA2F-C8B8E07231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" t="24102" r="-1676" b="45712"/>
          <a:stretch/>
        </p:blipFill>
        <p:spPr>
          <a:xfrm>
            <a:off x="6188422" y="1133654"/>
            <a:ext cx="3929810" cy="2660471"/>
          </a:xfrm>
        </p:spPr>
      </p:pic>
    </p:spTree>
    <p:extLst>
      <p:ext uri="{BB962C8B-B14F-4D97-AF65-F5344CB8AC3E}">
        <p14:creationId xmlns:p14="http://schemas.microsoft.com/office/powerpoint/2010/main" val="2685141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65</Words>
  <Application>Microsoft Office PowerPoint</Application>
  <PresentationFormat>Geniş ekran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Çiğdem ÖZ</dc:creator>
  <cp:lastModifiedBy>Çiğdem ÖZ</cp:lastModifiedBy>
  <cp:revision>3</cp:revision>
  <dcterms:created xsi:type="dcterms:W3CDTF">2023-05-15T13:25:25Z</dcterms:created>
  <dcterms:modified xsi:type="dcterms:W3CDTF">2023-05-15T14:42:44Z</dcterms:modified>
</cp:coreProperties>
</file>