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9604950"/>
  <p:notesSz cx="6858000" cy="9144000"/>
  <p:defaultTextStyle>
    <a:defPPr>
      <a:defRPr lang="tr-TR"/>
    </a:defPPr>
    <a:lvl1pPr marL="0" lvl="0" indent="0" algn="l" defTabSz="390889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77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953738" lvl="1" indent="-1442771" algn="l" defTabSz="390889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77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3908895" lvl="2" indent="-2886962" algn="l" defTabSz="390889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77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5861924" lvl="3" indent="-4329024" algn="l" defTabSz="390889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77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7817081" lvl="4" indent="-5773214" algn="l" defTabSz="390889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77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54834" lvl="5" indent="-5773214" algn="l" defTabSz="390889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77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065800" lvl="6" indent="-5773214" algn="l" defTabSz="390889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77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576767" lvl="7" indent="-5773214" algn="l" defTabSz="390889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77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4087734" lvl="8" indent="-5773214" algn="l" defTabSz="390889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77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0">
          <p15:clr>
            <a:srgbClr val="A4A3A4"/>
          </p15:clr>
        </p15:guide>
        <p15:guide id="2" pos="79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6" d="100"/>
          <a:sy n="16" d="100"/>
        </p:scale>
        <p:origin x="-3150" y="-132"/>
      </p:cViewPr>
      <p:guideLst>
        <p:guide orient="horz" pos="12474"/>
        <p:guide pos="90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hasCustomPrompt="1"/>
          </p:nvPr>
        </p:nvSpPr>
        <p:spPr>
          <a:xfrm>
            <a:off x="2160271" y="12303209"/>
            <a:ext cx="24483061" cy="84893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4320542" y="22442806"/>
            <a:ext cx="20162520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8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7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1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5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0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4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41115141" y="5830732"/>
            <a:ext cx="12756595" cy="1241871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2835356" y="5830732"/>
            <a:ext cx="37799723" cy="1241871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2275286" y="25449850"/>
            <a:ext cx="24483061" cy="7865983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2275286" y="16786272"/>
            <a:ext cx="24483061" cy="8663579"/>
          </a:xfrm>
        </p:spPr>
        <p:txBody>
          <a:bodyPr anchor="b"/>
          <a:lstStyle>
            <a:lvl1pPr marL="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1pPr>
            <a:lvl2pPr marL="195444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8895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3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708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15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597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0424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48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2835356" y="33957581"/>
            <a:ext cx="25278159" cy="96060339"/>
          </a:xfrm>
        </p:spPr>
        <p:txBody>
          <a:bodyPr/>
          <a:lstStyle>
            <a:lvl1pPr>
              <a:defRPr sz="12100"/>
            </a:lvl1pPr>
            <a:lvl2pPr>
              <a:defRPr sz="103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28593577" y="33957581"/>
            <a:ext cx="25278161" cy="96060339"/>
          </a:xfrm>
        </p:spPr>
        <p:txBody>
          <a:bodyPr/>
          <a:lstStyle>
            <a:lvl1pPr>
              <a:defRPr sz="12100"/>
            </a:lvl1pPr>
            <a:lvl2pPr>
              <a:defRPr sz="103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40182" y="1586036"/>
            <a:ext cx="25923240" cy="66008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440181" y="8865278"/>
            <a:ext cx="12726592" cy="3694625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448" indent="0">
              <a:buNone/>
              <a:defRPr sz="8500" b="1"/>
            </a:lvl2pPr>
            <a:lvl3pPr marL="3908895" indent="0">
              <a:buNone/>
              <a:defRPr sz="7700" b="1"/>
            </a:lvl3pPr>
            <a:lvl4pPr marL="5863343" indent="0">
              <a:buNone/>
              <a:defRPr sz="6800" b="1"/>
            </a:lvl4pPr>
            <a:lvl5pPr marL="7817081" indent="0">
              <a:buNone/>
              <a:defRPr sz="6800" b="1"/>
            </a:lvl5pPr>
            <a:lvl6pPr marL="9771529" indent="0">
              <a:buNone/>
              <a:defRPr sz="6800" b="1"/>
            </a:lvl6pPr>
            <a:lvl7pPr marL="11725977" indent="0">
              <a:buNone/>
              <a:defRPr sz="6800" b="1"/>
            </a:lvl7pPr>
            <a:lvl8pPr marL="13680424" indent="0">
              <a:buNone/>
              <a:defRPr sz="6800" b="1"/>
            </a:lvl8pPr>
            <a:lvl9pPr marL="15634872" indent="0">
              <a:buNone/>
              <a:defRPr sz="6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1440181" y="12559905"/>
            <a:ext cx="12726592" cy="22818687"/>
          </a:xfrm>
        </p:spPr>
        <p:txBody>
          <a:bodyPr/>
          <a:lstStyle>
            <a:lvl1pPr>
              <a:defRPr sz="10300"/>
            </a:lvl1pPr>
            <a:lvl2pPr>
              <a:defRPr sz="85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 hasCustomPrompt="1"/>
          </p:nvPr>
        </p:nvSpPr>
        <p:spPr>
          <a:xfrm>
            <a:off x="14631831" y="8865278"/>
            <a:ext cx="12731592" cy="3694625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448" indent="0">
              <a:buNone/>
              <a:defRPr sz="8500" b="1"/>
            </a:lvl2pPr>
            <a:lvl3pPr marL="3908895" indent="0">
              <a:buNone/>
              <a:defRPr sz="7700" b="1"/>
            </a:lvl3pPr>
            <a:lvl4pPr marL="5863343" indent="0">
              <a:buNone/>
              <a:defRPr sz="6800" b="1"/>
            </a:lvl4pPr>
            <a:lvl5pPr marL="7817081" indent="0">
              <a:buNone/>
              <a:defRPr sz="6800" b="1"/>
            </a:lvl5pPr>
            <a:lvl6pPr marL="9771529" indent="0">
              <a:buNone/>
              <a:defRPr sz="6800" b="1"/>
            </a:lvl6pPr>
            <a:lvl7pPr marL="11725977" indent="0">
              <a:buNone/>
              <a:defRPr sz="6800" b="1"/>
            </a:lvl7pPr>
            <a:lvl8pPr marL="13680424" indent="0">
              <a:buNone/>
              <a:defRPr sz="6800" b="1"/>
            </a:lvl8pPr>
            <a:lvl9pPr marL="15634872" indent="0">
              <a:buNone/>
              <a:defRPr sz="6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14631831" y="12559905"/>
            <a:ext cx="12731592" cy="22818687"/>
          </a:xfrm>
        </p:spPr>
        <p:txBody>
          <a:bodyPr/>
          <a:lstStyle>
            <a:lvl1pPr>
              <a:defRPr sz="10300"/>
            </a:lvl1pPr>
            <a:lvl2pPr>
              <a:defRPr sz="85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40183" y="1576865"/>
            <a:ext cx="9476185" cy="6710839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11261408" y="1576868"/>
            <a:ext cx="16102013" cy="33801727"/>
          </a:xfrm>
        </p:spPr>
        <p:txBody>
          <a:bodyPr/>
          <a:lstStyle>
            <a:lvl1pPr>
              <a:defRPr sz="13600"/>
            </a:lvl1pPr>
            <a:lvl2pPr>
              <a:defRPr sz="12100"/>
            </a:lvl2pPr>
            <a:lvl3pPr>
              <a:defRPr sz="103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440183" y="8287706"/>
            <a:ext cx="9476185" cy="27090889"/>
          </a:xfrm>
        </p:spPr>
        <p:txBody>
          <a:bodyPr/>
          <a:lstStyle>
            <a:lvl1pPr marL="0" indent="0">
              <a:buNone/>
              <a:defRPr sz="6000"/>
            </a:lvl1pPr>
            <a:lvl2pPr marL="1954448" indent="0">
              <a:buNone/>
              <a:defRPr sz="5000"/>
            </a:lvl2pPr>
            <a:lvl3pPr marL="3908895" indent="0">
              <a:buNone/>
              <a:defRPr sz="4200"/>
            </a:lvl3pPr>
            <a:lvl4pPr marL="5863343" indent="0">
              <a:buNone/>
              <a:defRPr sz="3800"/>
            </a:lvl4pPr>
            <a:lvl5pPr marL="7817081" indent="0">
              <a:buNone/>
              <a:defRPr sz="3800"/>
            </a:lvl5pPr>
            <a:lvl6pPr marL="9771529" indent="0">
              <a:buNone/>
              <a:defRPr sz="3800"/>
            </a:lvl6pPr>
            <a:lvl7pPr marL="11725977" indent="0">
              <a:buNone/>
              <a:defRPr sz="3800"/>
            </a:lvl7pPr>
            <a:lvl8pPr marL="13680424" indent="0">
              <a:buNone/>
              <a:defRPr sz="3800"/>
            </a:lvl8pPr>
            <a:lvl9pPr marL="15634872" indent="0">
              <a:buNone/>
              <a:defRPr sz="3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5645707" y="27723465"/>
            <a:ext cx="17282160" cy="3272911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45707" y="3538776"/>
            <a:ext cx="17282160" cy="23762970"/>
          </a:xfrm>
        </p:spPr>
        <p:txBody>
          <a:bodyPr vert="horz" wrap="square" lIns="390872" tIns="195436" rIns="390872" bIns="195436" numCol="1" rtlCol="0" anchor="t" anchorCtr="0" compatLnSpc="1">
            <a:normAutofit/>
          </a:bodyPr>
          <a:lstStyle>
            <a:lvl1pPr marL="0" indent="0">
              <a:buNone/>
              <a:defRPr sz="13600"/>
            </a:lvl1pPr>
            <a:lvl2pPr marL="1954448" indent="0">
              <a:buNone/>
              <a:defRPr sz="12100"/>
            </a:lvl2pPr>
            <a:lvl3pPr marL="3908895" indent="0">
              <a:buNone/>
              <a:defRPr sz="10300"/>
            </a:lvl3pPr>
            <a:lvl4pPr marL="5863343" indent="0">
              <a:buNone/>
              <a:defRPr sz="8500"/>
            </a:lvl4pPr>
            <a:lvl5pPr marL="7817081" indent="0">
              <a:buNone/>
              <a:defRPr sz="8500"/>
            </a:lvl5pPr>
            <a:lvl6pPr marL="9771529" indent="0">
              <a:buNone/>
              <a:defRPr sz="8500"/>
            </a:lvl6pPr>
            <a:lvl7pPr marL="11725977" indent="0">
              <a:buNone/>
              <a:defRPr sz="8500"/>
            </a:lvl7pPr>
            <a:lvl8pPr marL="13680424" indent="0">
              <a:buNone/>
              <a:defRPr sz="8500"/>
            </a:lvl8pPr>
            <a:lvl9pPr marL="15634872" indent="0">
              <a:buNone/>
              <a:defRPr sz="8500"/>
            </a:lvl9pPr>
          </a:lstStyle>
          <a:p>
            <a:pPr marL="0" marR="0" lvl="0" indent="0" algn="l" defTabSz="390889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tr-TR" sz="1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5645707" y="30996376"/>
            <a:ext cx="17282160" cy="4648079"/>
          </a:xfrm>
        </p:spPr>
        <p:txBody>
          <a:bodyPr/>
          <a:lstStyle>
            <a:lvl1pPr marL="0" indent="0">
              <a:buNone/>
              <a:defRPr sz="6000"/>
            </a:lvl1pPr>
            <a:lvl2pPr marL="1954448" indent="0">
              <a:buNone/>
              <a:defRPr sz="5000"/>
            </a:lvl2pPr>
            <a:lvl3pPr marL="3908895" indent="0">
              <a:buNone/>
              <a:defRPr sz="4200"/>
            </a:lvl3pPr>
            <a:lvl4pPr marL="5863343" indent="0">
              <a:buNone/>
              <a:defRPr sz="3800"/>
            </a:lvl4pPr>
            <a:lvl5pPr marL="7817081" indent="0">
              <a:buNone/>
              <a:defRPr sz="3800"/>
            </a:lvl5pPr>
            <a:lvl6pPr marL="9771529" indent="0">
              <a:buNone/>
              <a:defRPr sz="3800"/>
            </a:lvl6pPr>
            <a:lvl7pPr marL="11725977" indent="0">
              <a:buNone/>
              <a:defRPr sz="3800"/>
            </a:lvl7pPr>
            <a:lvl8pPr marL="13680424" indent="0">
              <a:buNone/>
              <a:defRPr sz="3800"/>
            </a:lvl8pPr>
            <a:lvl9pPr marL="15634872" indent="0">
              <a:buNone/>
              <a:defRPr sz="3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>
          <a:xfrm>
            <a:off x="1440543" y="1585595"/>
            <a:ext cx="25922514" cy="6600825"/>
          </a:xfrm>
          <a:prstGeom prst="rect">
            <a:avLst/>
          </a:prstGeom>
          <a:noFill/>
          <a:ln w="9525">
            <a:noFill/>
          </a:ln>
        </p:spPr>
        <p:txBody>
          <a:bodyPr lIns="390872" tIns="195436" rIns="390872" bIns="195436" anchor="ctr"/>
          <a:lstStyle/>
          <a:p>
            <a:pPr lvl="0"/>
            <a:r>
              <a:rPr lang="tr-TR" altLang="tr-TR" dirty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>
          <a:xfrm>
            <a:off x="1440543" y="9241155"/>
            <a:ext cx="25922514" cy="26137870"/>
          </a:xfrm>
          <a:prstGeom prst="rect">
            <a:avLst/>
          </a:prstGeom>
          <a:noFill/>
          <a:ln w="9525">
            <a:noFill/>
          </a:ln>
        </p:spPr>
        <p:txBody>
          <a:bodyPr lIns="390872" tIns="195436" rIns="390872" bIns="195436"/>
          <a:lstStyle/>
          <a:p>
            <a:pPr lvl="0"/>
            <a:r>
              <a:rPr lang="tr-TR" altLang="tr-TR" dirty="0"/>
              <a:t>Asıl metin stillerini düzenlemek için tıklatın</a:t>
            </a:r>
          </a:p>
          <a:p>
            <a:pPr lvl="1"/>
            <a:r>
              <a:rPr lang="tr-TR" altLang="tr-TR" dirty="0"/>
              <a:t>İkinci düzey</a:t>
            </a:r>
          </a:p>
          <a:p>
            <a:pPr lvl="2"/>
            <a:r>
              <a:rPr lang="tr-TR" altLang="tr-TR" dirty="0"/>
              <a:t>Üçüncü düzey</a:t>
            </a:r>
          </a:p>
          <a:p>
            <a:pPr lvl="3"/>
            <a:r>
              <a:rPr lang="tr-TR" altLang="tr-TR" dirty="0"/>
              <a:t>Dördüncü düzey</a:t>
            </a:r>
          </a:p>
          <a:p>
            <a:pPr lvl="4"/>
            <a:r>
              <a:rPr lang="tr-TR" alt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1440543" y="36707922"/>
            <a:ext cx="6720114" cy="2109470"/>
          </a:xfrm>
          <a:prstGeom prst="rect">
            <a:avLst/>
          </a:prstGeom>
        </p:spPr>
        <p:txBody>
          <a:bodyPr vert="horz" lIns="390872" tIns="195436" rIns="390872" bIns="195436" rtlCol="0" anchor="ctr"/>
          <a:lstStyle>
            <a:lvl1pPr algn="l" defTabSz="3908895" eaLnBrk="1" fontAlgn="auto" hangingPunct="1">
              <a:spcBef>
                <a:spcPts val="0"/>
              </a:spcBef>
              <a:spcAft>
                <a:spcPts val="0"/>
              </a:spcAft>
              <a:defRPr sz="5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D2D7BE-8BD0-4EAE-9520-554D1C0475DC}" type="datetimeFigureOut">
              <a:rPr lang="tr-TR" smtClean="0"/>
              <a:pPr>
                <a:defRPr/>
              </a:pPr>
              <a:t>10.05.2025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9840686" y="36707922"/>
            <a:ext cx="9122229" cy="2109470"/>
          </a:xfrm>
          <a:prstGeom prst="rect">
            <a:avLst/>
          </a:prstGeom>
        </p:spPr>
        <p:txBody>
          <a:bodyPr vert="horz" lIns="390872" tIns="195436" rIns="390872" bIns="195436" rtlCol="0" anchor="ctr"/>
          <a:lstStyle>
            <a:lvl1pPr algn="ctr" defTabSz="3908895" eaLnBrk="1" fontAlgn="auto" hangingPunct="1">
              <a:spcBef>
                <a:spcPts val="0"/>
              </a:spcBef>
              <a:spcAft>
                <a:spcPts val="0"/>
              </a:spcAft>
              <a:defRPr sz="5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20642943" y="36707922"/>
            <a:ext cx="6720114" cy="2109470"/>
          </a:xfrm>
          <a:prstGeom prst="rect">
            <a:avLst/>
          </a:prstGeom>
        </p:spPr>
        <p:txBody>
          <a:bodyPr vert="horz" wrap="square" lIns="390872" tIns="195436" rIns="390872" bIns="195436" numCol="1" anchor="ctr" anchorCtr="0" compatLnSpc="1"/>
          <a:lstStyle>
            <a:lvl1pPr algn="r" eaLnBrk="1" hangingPunct="1">
              <a:defRPr sz="50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221ACD-1483-45DC-A550-99EE8E91F65E}" type="slidenum">
              <a:rPr lang="tr-TR" altLang="tr-TR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tr-TR" altLang="tr-TR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3908895" rtl="0" eaLnBrk="0" fontAlgn="base" hangingPunct="0">
        <a:spcBef>
          <a:spcPct val="0"/>
        </a:spcBef>
        <a:spcAft>
          <a:spcPct val="0"/>
        </a:spcAft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08895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1"/>
          </a:solidFill>
          <a:latin typeface="Calibri" panose="020F0502020204030204" pitchFamily="34" charset="0"/>
        </a:defRPr>
      </a:lvl2pPr>
      <a:lvl3pPr algn="ctr" defTabSz="3908895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1"/>
          </a:solidFill>
          <a:latin typeface="Calibri" panose="020F0502020204030204" pitchFamily="34" charset="0"/>
        </a:defRPr>
      </a:lvl3pPr>
      <a:lvl4pPr algn="ctr" defTabSz="3908895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1"/>
          </a:solidFill>
          <a:latin typeface="Calibri" panose="020F0502020204030204" pitchFamily="34" charset="0"/>
        </a:defRPr>
      </a:lvl4pPr>
      <a:lvl5pPr algn="ctr" defTabSz="3908895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1"/>
          </a:solidFill>
          <a:latin typeface="Calibri" panose="020F0502020204030204" pitchFamily="34" charset="0"/>
        </a:defRPr>
      </a:lvl5pPr>
      <a:lvl6pPr marL="510967" algn="ctr" defTabSz="3908895" rtl="0" fontAlgn="base">
        <a:spcBef>
          <a:spcPct val="0"/>
        </a:spcBef>
        <a:spcAft>
          <a:spcPct val="0"/>
        </a:spcAft>
        <a:defRPr sz="18900">
          <a:solidFill>
            <a:schemeClr val="tx1"/>
          </a:solidFill>
          <a:latin typeface="Calibri" panose="020F0502020204030204" pitchFamily="34" charset="0"/>
        </a:defRPr>
      </a:lvl6pPr>
      <a:lvl7pPr marL="1021933" algn="ctr" defTabSz="3908895" rtl="0" fontAlgn="base">
        <a:spcBef>
          <a:spcPct val="0"/>
        </a:spcBef>
        <a:spcAft>
          <a:spcPct val="0"/>
        </a:spcAft>
        <a:defRPr sz="18900">
          <a:solidFill>
            <a:schemeClr val="tx1"/>
          </a:solidFill>
          <a:latin typeface="Calibri" panose="020F0502020204030204" pitchFamily="34" charset="0"/>
        </a:defRPr>
      </a:lvl7pPr>
      <a:lvl8pPr marL="1532900" algn="ctr" defTabSz="3908895" rtl="0" fontAlgn="base">
        <a:spcBef>
          <a:spcPct val="0"/>
        </a:spcBef>
        <a:spcAft>
          <a:spcPct val="0"/>
        </a:spcAft>
        <a:defRPr sz="18900">
          <a:solidFill>
            <a:schemeClr val="tx1"/>
          </a:solidFill>
          <a:latin typeface="Calibri" panose="020F0502020204030204" pitchFamily="34" charset="0"/>
        </a:defRPr>
      </a:lvl8pPr>
      <a:lvl9pPr marL="2043867" algn="ctr" defTabSz="3908895" rtl="0" fontAlgn="base">
        <a:spcBef>
          <a:spcPct val="0"/>
        </a:spcBef>
        <a:spcAft>
          <a:spcPct val="0"/>
        </a:spcAft>
        <a:defRPr sz="189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465481" indent="-1465481" algn="l" defTabSz="39088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600" kern="1200">
          <a:solidFill>
            <a:schemeClr val="tx1"/>
          </a:solidFill>
          <a:latin typeface="+mn-lt"/>
          <a:ea typeface="+mn-ea"/>
          <a:cs typeface="+mn-cs"/>
        </a:defRPr>
      </a:lvl1pPr>
      <a:lvl2pPr marL="3175800" indent="-1220643" algn="l" defTabSz="39088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100" kern="1200">
          <a:solidFill>
            <a:schemeClr val="tx1"/>
          </a:solidFill>
          <a:latin typeface="+mn-lt"/>
          <a:ea typeface="+mn-ea"/>
          <a:cs typeface="+mn-cs"/>
        </a:defRPr>
      </a:lvl2pPr>
      <a:lvl3pPr marL="4884700" indent="-975805" algn="l" defTabSz="39088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39857" indent="-975805" algn="l" defTabSz="39088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792886" indent="-975805" algn="l" defTabSz="39088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8753" indent="-977224" algn="l" defTabSz="3908895" rtl="0" eaLnBrk="1" latinLnBrk="0" hangingPunct="1">
        <a:spcBef>
          <a:spcPct val="20000"/>
        </a:spcBef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3200" indent="-977224" algn="l" defTabSz="3908895" rtl="0" eaLnBrk="1" latinLnBrk="0" hangingPunct="1">
        <a:spcBef>
          <a:spcPct val="20000"/>
        </a:spcBef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7648" indent="-977224" algn="l" defTabSz="3908895" rtl="0" eaLnBrk="1" latinLnBrk="0" hangingPunct="1">
        <a:spcBef>
          <a:spcPct val="20000"/>
        </a:spcBef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2096" indent="-977224" algn="l" defTabSz="3908895" rtl="0" eaLnBrk="1" latinLnBrk="0" hangingPunct="1">
        <a:spcBef>
          <a:spcPct val="20000"/>
        </a:spcBef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3908895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448" algn="l" defTabSz="3908895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895" algn="l" defTabSz="3908895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343" algn="l" defTabSz="3908895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7081" algn="l" defTabSz="3908895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1529" algn="l" defTabSz="3908895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5977" algn="l" defTabSz="3908895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0424" algn="l" defTabSz="3908895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4872" algn="l" defTabSz="3908895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392612" y="299757"/>
            <a:ext cx="27949072" cy="38724840"/>
          </a:xfrm>
          <a:prstGeom prst="rect">
            <a:avLst/>
          </a:prstGeom>
          <a:ln w="1270000" cmpd="thickThin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4767" tIns="72384" rIns="144767" bIns="7238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1631044" y="6024234"/>
            <a:ext cx="25598482" cy="13772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767" tIns="72384" rIns="144767" bIns="72384">
            <a:spAutoFit/>
          </a:bodyPr>
          <a:lstStyle>
            <a:lvl1pPr marL="0" lvl="0" indent="0" algn="l" defTabSz="3497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69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1748155" lvl="1" indent="-1290955" algn="l" defTabSz="3497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69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3497580" lvl="2" indent="-2583180" algn="l" defTabSz="3497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69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5245100" lvl="3" indent="-3873500" algn="l" defTabSz="3497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69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6994525" lvl="4" indent="-5165725" algn="l" defTabSz="3497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69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sz="8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PROJE ADI</a:t>
            </a:r>
            <a:r>
              <a:rPr sz="8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endParaRPr sz="8000" b="1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2052" name="TextBox 10"/>
          <p:cNvSpPr txBox="1"/>
          <p:nvPr/>
        </p:nvSpPr>
        <p:spPr>
          <a:xfrm>
            <a:off x="1632132" y="27766772"/>
            <a:ext cx="12988834" cy="236535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102193" tIns="51097" rIns="102193" bIns="51097">
            <a:spAutoFit/>
          </a:bodyPr>
          <a:lstStyle/>
          <a:p>
            <a:pPr algn="just" eaLnBrk="1" hangingPunct="1"/>
            <a:r>
              <a:rPr lang="tr-TR" altLang="tr-TR" sz="4900" b="1" dirty="0" smtClean="0">
                <a:solidFill>
                  <a:schemeClr val="tx2"/>
                </a:solidFill>
              </a:rPr>
              <a:t>PROJE EKİBİ</a:t>
            </a:r>
            <a:endParaRPr lang="tr-TR" altLang="tr-TR" sz="4900" b="1" u="sng" dirty="0">
              <a:solidFill>
                <a:schemeClr val="tx2"/>
              </a:solidFill>
            </a:endParaRPr>
          </a:p>
          <a:p>
            <a:pPr algn="just" eaLnBrk="1" hangingPunct="1"/>
            <a:r>
              <a:rPr lang="tr-TR" altLang="tr-TR" sz="4900" dirty="0"/>
              <a:t>Ünvan - Ad - Soyad</a:t>
            </a:r>
          </a:p>
          <a:p>
            <a:pPr algn="just" eaLnBrk="1" hangingPunct="1"/>
            <a:r>
              <a:rPr lang="tr-TR" sz="4900" dirty="0"/>
              <a:t>Fakülte - Bölüm</a:t>
            </a:r>
          </a:p>
        </p:txBody>
      </p:sp>
      <p:sp>
        <p:nvSpPr>
          <p:cNvPr id="2053" name="TextBox 11"/>
          <p:cNvSpPr txBox="1"/>
          <p:nvPr/>
        </p:nvSpPr>
        <p:spPr>
          <a:xfrm>
            <a:off x="1631406" y="16034068"/>
            <a:ext cx="12878526" cy="538156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102193" tIns="51097" rIns="102193" bIns="51097">
            <a:spAutoFit/>
          </a:bodyPr>
          <a:lstStyle/>
          <a:p>
            <a:pPr eaLnBrk="1" hangingPunct="1"/>
            <a:r>
              <a:rPr lang="tr-TR" altLang="tr-TR" sz="4900" b="1" dirty="0" smtClean="0">
                <a:solidFill>
                  <a:schemeClr val="tx2"/>
                </a:solidFill>
              </a:rPr>
              <a:t>YENİLİKÇİ VE ÖZNÜN YÖNLERİ</a:t>
            </a:r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dirty="0"/>
          </a:p>
          <a:p>
            <a:r>
              <a:rPr lang="tr-TR" altLang="tr-TR" sz="4900" dirty="0"/>
              <a:t>.......................................................................</a:t>
            </a:r>
            <a:endParaRPr lang="en-US" altLang="tr-TR" sz="4900" dirty="0"/>
          </a:p>
          <a:p>
            <a:pPr algn="just" eaLnBrk="1" hangingPunct="1"/>
            <a:r>
              <a:rPr lang="tr-TR" altLang="tr-TR" sz="4900" dirty="0"/>
              <a:t>………………………………………………………………………………………………………</a:t>
            </a:r>
            <a:endParaRPr lang="en-US" altLang="tr-TR" sz="4900" dirty="0"/>
          </a:p>
          <a:p>
            <a:pPr algn="just" eaLnBrk="1" hangingPunct="1"/>
            <a:endParaRPr lang="en-US" altLang="tr-TR" sz="4900" dirty="0"/>
          </a:p>
          <a:p>
            <a:pPr algn="just" eaLnBrk="1" hangingPunct="1"/>
            <a:endParaRPr lang="en-US" altLang="tr-TR" sz="4900" dirty="0"/>
          </a:p>
        </p:txBody>
      </p:sp>
      <p:sp>
        <p:nvSpPr>
          <p:cNvPr id="2054" name="TextBox 18"/>
          <p:cNvSpPr txBox="1"/>
          <p:nvPr/>
        </p:nvSpPr>
        <p:spPr>
          <a:xfrm>
            <a:off x="15184120" y="25532271"/>
            <a:ext cx="12046857" cy="4627507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102193" tIns="51097" rIns="102193" bIns="51097">
            <a:spAutoFit/>
          </a:bodyPr>
          <a:lstStyle/>
          <a:p>
            <a:pPr eaLnBrk="1" hangingPunct="1"/>
            <a:r>
              <a:rPr lang="tr-TR" altLang="tr-TR" sz="4900" b="1" dirty="0" smtClean="0">
                <a:solidFill>
                  <a:schemeClr val="tx2"/>
                </a:solidFill>
              </a:rPr>
              <a:t>POTANSİYEL UYGULAMA ALANLARI</a:t>
            </a:r>
            <a:endParaRPr lang="tr-TR" altLang="tr-TR" sz="4900" b="1" dirty="0">
              <a:solidFill>
                <a:schemeClr val="tx2"/>
              </a:solidFill>
            </a:endParaRPr>
          </a:p>
          <a:p>
            <a:r>
              <a:rPr lang="tr-TR" altLang="tr-TR" sz="4900" dirty="0"/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</p:txBody>
      </p:sp>
      <p:sp>
        <p:nvSpPr>
          <p:cNvPr id="2056" name="TextBox 19"/>
          <p:cNvSpPr txBox="1"/>
          <p:nvPr/>
        </p:nvSpPr>
        <p:spPr>
          <a:xfrm>
            <a:off x="1632132" y="22675057"/>
            <a:ext cx="12877800" cy="4627507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02193" tIns="51097" rIns="102193" bIns="51097">
            <a:spAutoFit/>
          </a:bodyPr>
          <a:lstStyle/>
          <a:p>
            <a:pPr eaLnBrk="1" hangingPunct="1"/>
            <a:r>
              <a:rPr lang="tr-TR" altLang="tr-TR" sz="4900" b="1" dirty="0" smtClean="0">
                <a:solidFill>
                  <a:schemeClr val="tx2"/>
                </a:solidFill>
              </a:rPr>
              <a:t>PROJENİN AVANTAJLARI</a:t>
            </a:r>
            <a:endParaRPr lang="tr-TR" altLang="tr-TR" sz="4900" b="1" dirty="0">
              <a:solidFill>
                <a:schemeClr val="tx2"/>
              </a:solidFill>
            </a:endParaRPr>
          </a:p>
          <a:p>
            <a:pPr algn="just" eaLnBrk="1" hangingPunct="1"/>
            <a:r>
              <a:rPr lang="tr-TR" altLang="tr-TR" sz="4900" dirty="0"/>
              <a:t>....................................................................</a:t>
            </a:r>
          </a:p>
          <a:p>
            <a:pPr algn="just" eaLnBrk="1" hangingPunct="1"/>
            <a:r>
              <a:rPr lang="tr-TR" altLang="tr-TR" sz="4900" dirty="0"/>
              <a:t>…………………………………………………………………………………………………………………………………………………</a:t>
            </a:r>
            <a:endParaRPr lang="en-US" altLang="tr-TR" sz="4900" dirty="0"/>
          </a:p>
          <a:p>
            <a:pPr algn="just" eaLnBrk="1" hangingPunct="1"/>
            <a:endParaRPr lang="en-US" altLang="tr-TR" sz="4900" dirty="0"/>
          </a:p>
        </p:txBody>
      </p:sp>
      <p:sp>
        <p:nvSpPr>
          <p:cNvPr id="2062" name="TextBox 11"/>
          <p:cNvSpPr txBox="1"/>
          <p:nvPr/>
        </p:nvSpPr>
        <p:spPr>
          <a:xfrm>
            <a:off x="15070183" y="8509577"/>
            <a:ext cx="12159343" cy="15184244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02193" tIns="51097" rIns="102193" bIns="51097">
            <a:spAutoFit/>
          </a:bodyPr>
          <a:lstStyle/>
          <a:p>
            <a:pPr eaLnBrk="1" hangingPunct="1"/>
            <a:r>
              <a:rPr lang="tr-TR" altLang="tr-TR" sz="4900" b="1" dirty="0">
                <a:solidFill>
                  <a:schemeClr val="tx2"/>
                </a:solidFill>
              </a:rPr>
              <a:t>MATERYAL, YÖNTEM VE METOT </a:t>
            </a: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en-US" altLang="tr-TR" sz="4900" dirty="0"/>
          </a:p>
        </p:txBody>
      </p:sp>
      <p:sp>
        <p:nvSpPr>
          <p:cNvPr id="2063" name="TextBox 11"/>
          <p:cNvSpPr txBox="1"/>
          <p:nvPr/>
        </p:nvSpPr>
        <p:spPr>
          <a:xfrm>
            <a:off x="1826987" y="31251747"/>
            <a:ext cx="18407461" cy="6135613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102193" tIns="51097" rIns="102193" bIns="51097">
            <a:spAutoFit/>
          </a:bodyPr>
          <a:lstStyle/>
          <a:p>
            <a:pPr eaLnBrk="1" hangingPunct="1"/>
            <a:r>
              <a:rPr lang="tr-TR" altLang="tr-TR" sz="4900" b="1" dirty="0">
                <a:solidFill>
                  <a:schemeClr val="tx2"/>
                </a:solidFill>
              </a:rPr>
              <a:t>GÖRSEL</a:t>
            </a: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en-US" altLang="tr-TR" sz="4900" dirty="0"/>
          </a:p>
        </p:txBody>
      </p:sp>
      <p:sp>
        <p:nvSpPr>
          <p:cNvPr id="2" name="TextBox 11"/>
          <p:cNvSpPr txBox="1"/>
          <p:nvPr/>
        </p:nvSpPr>
        <p:spPr>
          <a:xfrm>
            <a:off x="1631044" y="8555228"/>
            <a:ext cx="12877800" cy="538156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02193" tIns="51097" rIns="102193" bIns="51097">
            <a:spAutoFit/>
          </a:bodyPr>
          <a:lstStyle/>
          <a:p>
            <a:pPr eaLnBrk="1" hangingPunct="1"/>
            <a:r>
              <a:rPr lang="tr-TR" altLang="tr-TR" sz="4900" b="1" dirty="0" smtClean="0">
                <a:solidFill>
                  <a:schemeClr val="tx2"/>
                </a:solidFill>
              </a:rPr>
              <a:t>PROJE ÖZETİ</a:t>
            </a:r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dirty="0"/>
          </a:p>
          <a:p>
            <a:r>
              <a:rPr lang="tr-TR" altLang="tr-TR" sz="4900" dirty="0"/>
              <a:t>.......................................................................</a:t>
            </a:r>
            <a:endParaRPr lang="en-US" altLang="tr-TR" sz="4900" dirty="0"/>
          </a:p>
          <a:p>
            <a:pPr algn="just" eaLnBrk="1" hangingPunct="1"/>
            <a:r>
              <a:rPr lang="tr-TR" altLang="tr-TR" sz="4900" dirty="0"/>
              <a:t>………………………………………………………………………………………………………</a:t>
            </a:r>
            <a:endParaRPr lang="en-US" altLang="tr-TR" sz="4900" dirty="0"/>
          </a:p>
          <a:p>
            <a:pPr algn="just" eaLnBrk="1" hangingPunct="1"/>
            <a:endParaRPr lang="en-US" altLang="tr-TR" sz="4900" dirty="0"/>
          </a:p>
          <a:p>
            <a:pPr algn="just" eaLnBrk="1" hangingPunct="1"/>
            <a:endParaRPr lang="en-US" altLang="tr-TR" sz="4900" dirty="0"/>
          </a:p>
        </p:txBody>
      </p:sp>
      <p:sp>
        <p:nvSpPr>
          <p:cNvPr id="6" name="Dikdörtgen 5"/>
          <p:cNvSpPr/>
          <p:nvPr/>
        </p:nvSpPr>
        <p:spPr>
          <a:xfrm>
            <a:off x="1631044" y="1224410"/>
            <a:ext cx="25599933" cy="424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2950156" y="1865512"/>
            <a:ext cx="2224562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BU ALAN PROJE PAZARI DÜZENLEME KURULU TARAFINDAN DOLDURURULACAKTIR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7" name="TextBox 11"/>
          <p:cNvSpPr txBox="1"/>
          <p:nvPr/>
        </p:nvSpPr>
        <p:spPr>
          <a:xfrm>
            <a:off x="21207547" y="31170053"/>
            <a:ext cx="6023429" cy="7643718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102193" tIns="51097" rIns="102193" bIns="51097">
            <a:spAutoFit/>
          </a:bodyPr>
          <a:lstStyle/>
          <a:p>
            <a:pPr eaLnBrk="1" hangingPunct="1"/>
            <a:r>
              <a:rPr lang="tr-TR" altLang="tr-TR" sz="4900" b="1" dirty="0" smtClean="0">
                <a:solidFill>
                  <a:schemeClr val="tx2"/>
                </a:solidFill>
              </a:rPr>
              <a:t>TEKNOLOJİ</a:t>
            </a:r>
          </a:p>
          <a:p>
            <a:pPr eaLnBrk="1" hangingPunct="1"/>
            <a:r>
              <a:rPr lang="tr-TR" altLang="tr-TR" sz="4900" b="1" dirty="0" smtClean="0">
                <a:solidFill>
                  <a:schemeClr val="tx2"/>
                </a:solidFill>
              </a:rPr>
              <a:t>HAZIRLIK</a:t>
            </a:r>
          </a:p>
          <a:p>
            <a:pPr eaLnBrk="1" hangingPunct="1"/>
            <a:r>
              <a:rPr lang="tr-TR" altLang="tr-TR" sz="4900" b="1" dirty="0" smtClean="0">
                <a:solidFill>
                  <a:schemeClr val="tx2"/>
                </a:solidFill>
              </a:rPr>
              <a:t>SEVİYESİ</a:t>
            </a:r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tr-TR" altLang="tr-TR" sz="4900" b="1" dirty="0">
              <a:solidFill>
                <a:schemeClr val="tx2"/>
              </a:solidFill>
            </a:endParaRPr>
          </a:p>
          <a:p>
            <a:pPr eaLnBrk="1" hangingPunct="1"/>
            <a:endParaRPr lang="en-US" altLang="tr-TR" sz="4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</Words>
  <Application>Microsoft Office PowerPoint</Application>
  <PresentationFormat>Özel</PresentationFormat>
  <Paragraphs>50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Serbest Kullanım Alanı</dc:title>
  <dc:creator>aAa</dc:creator>
  <cp:lastModifiedBy>Windows Kullanıcısı</cp:lastModifiedBy>
  <cp:revision>53</cp:revision>
  <cp:lastPrinted>2014-11-28T07:19:42Z</cp:lastPrinted>
  <dcterms:created xsi:type="dcterms:W3CDTF">2012-07-04T06:51:19Z</dcterms:created>
  <dcterms:modified xsi:type="dcterms:W3CDTF">2025-05-10T11:34:17Z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1033-11.2.0.9031</vt:lpwstr>
  </property>
</Properties>
</file>