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253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562088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750969" y="85679"/>
            <a:ext cx="406015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sz="2000" dirty="0" err="1"/>
              <a:t>Çanakkale</a:t>
            </a:r>
            <a:r>
              <a:rPr sz="2000" dirty="0"/>
              <a:t> </a:t>
            </a:r>
            <a:r>
              <a:rPr sz="2000" dirty="0" err="1"/>
              <a:t>Onsekiz</a:t>
            </a:r>
            <a:r>
              <a:rPr sz="2000" dirty="0"/>
              <a:t> Mart </a:t>
            </a:r>
            <a:r>
              <a:rPr sz="2000" dirty="0" err="1"/>
              <a:t>Üniversitesi</a:t>
            </a:r>
            <a:endParaRPr sz="2000" dirty="0"/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sz="2000" dirty="0" err="1"/>
              <a:t>Sağlık</a:t>
            </a:r>
            <a:r>
              <a:rPr sz="2000" dirty="0"/>
              <a:t> </a:t>
            </a:r>
            <a:r>
              <a:rPr sz="2000" dirty="0" err="1"/>
              <a:t>Bilimleri</a:t>
            </a:r>
            <a:r>
              <a:rPr sz="2000" dirty="0"/>
              <a:t> </a:t>
            </a:r>
            <a:r>
              <a:rPr sz="2000" dirty="0" err="1"/>
              <a:t>Fakültesi</a:t>
            </a:r>
            <a:endParaRPr sz="2000" dirty="0"/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sz="2000" dirty="0" err="1"/>
              <a:t>Hemşirelik</a:t>
            </a:r>
            <a:r>
              <a:rPr sz="2000" dirty="0"/>
              <a:t> </a:t>
            </a:r>
            <a:r>
              <a:rPr sz="2000" dirty="0" err="1" smtClean="0"/>
              <a:t>Bölümü</a:t>
            </a:r>
            <a:endParaRPr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64184" y="1344018"/>
            <a:ext cx="7033721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3366"/>
                </a:solidFill>
              </a:defRPr>
            </a:pPr>
            <a:r>
              <a:rPr dirty="0"/>
              <a:t>WEBINAR</a:t>
            </a:r>
          </a:p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200" dirty="0" err="1"/>
              <a:t>Çocuğun</a:t>
            </a:r>
            <a:r>
              <a:rPr sz="3200" dirty="0"/>
              <a:t> </a:t>
            </a:r>
            <a:r>
              <a:rPr sz="3200" dirty="0" err="1"/>
              <a:t>Cinsel</a:t>
            </a:r>
            <a:r>
              <a:rPr sz="3200" dirty="0"/>
              <a:t> </a:t>
            </a:r>
            <a:r>
              <a:rPr sz="3200" dirty="0" err="1"/>
              <a:t>Gelişimi</a:t>
            </a:r>
            <a:r>
              <a:rPr sz="3200" dirty="0"/>
              <a:t> </a:t>
            </a:r>
            <a:r>
              <a:rPr sz="3200" dirty="0" err="1"/>
              <a:t>ve</a:t>
            </a:r>
            <a:r>
              <a:rPr sz="3200" dirty="0"/>
              <a:t> </a:t>
            </a:r>
            <a:r>
              <a:rPr sz="3200" dirty="0" err="1" smtClean="0"/>
              <a:t>Eğitimi</a:t>
            </a:r>
            <a:endParaRPr lang="tr-TR" sz="3200" dirty="0" smtClean="0"/>
          </a:p>
          <a:p>
            <a:pPr algn="ctr">
              <a:defRPr sz="2800" b="1">
                <a:solidFill>
                  <a:srgbClr val="003366"/>
                </a:solidFill>
              </a:defRPr>
            </a:pPr>
            <a:endParaRPr lang="tr-TR" sz="2400" dirty="0"/>
          </a:p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lang="tr-TR" sz="2400" dirty="0" smtClean="0"/>
              <a:t>(Çocuk Sağlığı ve Hastalıkları Hemşireliği Kapsamında)</a:t>
            </a:r>
            <a:endParaRPr sz="2400" dirty="0"/>
          </a:p>
        </p:txBody>
      </p:sp>
      <p:pic>
        <p:nvPicPr>
          <p:cNvPr id="5" name="Picture 4" descr="WhatsApp Image 2026-03-25 at 11.48.1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044" y="3283715"/>
            <a:ext cx="2286000" cy="3490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6647" y="7068083"/>
            <a:ext cx="3548792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/>
            </a:pPr>
            <a:r>
              <a:rPr sz="2400" dirty="0"/>
              <a:t>Prof. Dr. </a:t>
            </a:r>
            <a:r>
              <a:rPr sz="2400" dirty="0" err="1"/>
              <a:t>Sebahat</a:t>
            </a:r>
            <a:r>
              <a:rPr sz="2400" dirty="0"/>
              <a:t> </a:t>
            </a:r>
            <a:r>
              <a:rPr sz="2400" dirty="0" err="1"/>
              <a:t>Altundağ</a:t>
            </a:r>
            <a:endParaRPr sz="2400" dirty="0"/>
          </a:p>
          <a:p>
            <a:pPr algn="ctr">
              <a:defRPr sz="1400"/>
            </a:pPr>
            <a:r>
              <a:rPr sz="2400" dirty="0" err="1"/>
              <a:t>Pamukkale</a:t>
            </a:r>
            <a:r>
              <a:rPr sz="2400" dirty="0"/>
              <a:t> </a:t>
            </a:r>
            <a:r>
              <a:rPr sz="2400" dirty="0" err="1"/>
              <a:t>Üniversitesi</a:t>
            </a:r>
            <a:r>
              <a:rPr sz="2400" dirty="0"/>
              <a:t/>
            </a:r>
            <a:br>
              <a:rPr sz="2400" dirty="0"/>
            </a:br>
            <a:r>
              <a:rPr sz="2400" dirty="0" err="1"/>
              <a:t>Sağlık</a:t>
            </a:r>
            <a:r>
              <a:rPr sz="2400" dirty="0"/>
              <a:t> </a:t>
            </a:r>
            <a:r>
              <a:rPr sz="2400" dirty="0" err="1"/>
              <a:t>Bilimleri</a:t>
            </a:r>
            <a:r>
              <a:rPr sz="2400" dirty="0"/>
              <a:t> </a:t>
            </a:r>
            <a:r>
              <a:rPr sz="2400" dirty="0" err="1"/>
              <a:t>Fakültesi</a:t>
            </a:r>
            <a:r>
              <a:rPr sz="2400" dirty="0"/>
              <a:t/>
            </a:r>
            <a:br>
              <a:rPr sz="2400" dirty="0"/>
            </a:br>
            <a:r>
              <a:rPr sz="2400" dirty="0" err="1"/>
              <a:t>Hemşirelik</a:t>
            </a:r>
            <a:r>
              <a:rPr sz="2400" dirty="0"/>
              <a:t> </a:t>
            </a:r>
            <a:r>
              <a:rPr sz="2400" dirty="0" err="1"/>
              <a:t>Bölümü</a:t>
            </a:r>
            <a:endParaRPr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37844" y="9296900"/>
            <a:ext cx="205876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/>
            </a:pPr>
            <a:r>
              <a:rPr lang="tr-TR" dirty="0" smtClean="0"/>
              <a:t>Tarih: </a:t>
            </a:r>
            <a:r>
              <a:rPr dirty="0" smtClean="0"/>
              <a:t>26 </a:t>
            </a:r>
            <a:r>
              <a:rPr dirty="0"/>
              <a:t>Mart 2026</a:t>
            </a:r>
            <a:br>
              <a:rPr dirty="0"/>
            </a:br>
            <a:r>
              <a:rPr lang="tr-TR" dirty="0" smtClean="0"/>
              <a:t>Saat: </a:t>
            </a:r>
            <a:r>
              <a:rPr dirty="0" smtClean="0"/>
              <a:t>1</a:t>
            </a:r>
            <a:r>
              <a:rPr lang="tr-TR" smtClean="0"/>
              <a:t>4</a:t>
            </a:r>
            <a:r>
              <a:rPr smtClean="0"/>
              <a:t>:30</a:t>
            </a:r>
            <a:endParaRPr dirty="0"/>
          </a:p>
        </p:txBody>
      </p:sp>
      <p:sp>
        <p:nvSpPr>
          <p:cNvPr id="8" name="Rounded Rectangle 7"/>
          <p:cNvSpPr/>
          <p:nvPr/>
        </p:nvSpPr>
        <p:spPr>
          <a:xfrm>
            <a:off x="4361688" y="9114020"/>
            <a:ext cx="2743200" cy="10972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/>
            </a:pPr>
            <a:r>
              <a:rPr dirty="0"/>
              <a:t>Microsoft Teams</a:t>
            </a:r>
            <a:br>
              <a:rPr dirty="0"/>
            </a:br>
            <a:r>
              <a:rPr dirty="0" err="1"/>
              <a:t>Ekip</a:t>
            </a:r>
            <a:r>
              <a:rPr dirty="0"/>
              <a:t> Kodu: 8xhdd8n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38</Words>
  <Application>Microsoft Office PowerPoint</Application>
  <PresentationFormat>Özel</PresentationFormat>
  <Paragraphs>11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NÇ</cp:lastModifiedBy>
  <cp:revision>5</cp:revision>
  <dcterms:created xsi:type="dcterms:W3CDTF">2013-01-27T09:14:16Z</dcterms:created>
  <dcterms:modified xsi:type="dcterms:W3CDTF">2026-03-25T10:35:34Z</dcterms:modified>
  <cp:category/>
</cp:coreProperties>
</file>