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48"/>
  </p:normalViewPr>
  <p:slideViewPr>
    <p:cSldViewPr snapToGrid="0">
      <p:cViewPr varScale="1">
        <p:scale>
          <a:sx n="93" d="100"/>
          <a:sy n="93" d="100"/>
        </p:scale>
        <p:origin x="216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651765-8D55-54A3-D928-73A3DF1B1D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AD0536F-B678-294C-CA90-91658572E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B59F6A-D7EB-0773-C196-938122608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DE52-2208-6745-B6E0-66B73B69D5F3}" type="datetimeFigureOut">
              <a:rPr lang="tr-TR" smtClean="0"/>
              <a:t>17.02.2026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11FEDE-1A48-8045-F9F8-3EFE50A68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978188-98BB-C5AA-D7D0-DBE9D8087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28A2-8813-BE46-9518-43A899E5E2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416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4899BA0-69F9-F5E7-AEE9-F0A6B6E25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64B3969-010B-A902-BB5E-0C6CBC8B66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EB24A8B-A0CC-6FD6-261E-762EB0A42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DE52-2208-6745-B6E0-66B73B69D5F3}" type="datetimeFigureOut">
              <a:rPr lang="tr-TR" smtClean="0"/>
              <a:t>17.02.2026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03BCFE4-0FC1-967D-A625-19DE26FF5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ACA4681-0093-DBD0-7EA4-B62DF4E33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28A2-8813-BE46-9518-43A899E5E2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0758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3DB752B-D7E0-40DC-CDBF-A8ABB895BC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057C3C4-37C4-9511-24AA-D4B12C099A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D8A529E-EB3C-3B5D-3343-09E74C044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DE52-2208-6745-B6E0-66B73B69D5F3}" type="datetimeFigureOut">
              <a:rPr lang="tr-TR" smtClean="0"/>
              <a:t>17.02.2026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D329A86-BF9E-F164-62C4-E980EF63F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44C7F39-B6D4-D9EA-B3D3-B1E9C92F4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28A2-8813-BE46-9518-43A899E5E2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6033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49A088-30D8-D4E7-75C0-84CFDCDE4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583FC54-B3CB-0D9A-C6B7-21E27BC90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1367690-7925-F052-B928-A5BF4C4DE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DE52-2208-6745-B6E0-66B73B69D5F3}" type="datetimeFigureOut">
              <a:rPr lang="tr-TR" smtClean="0"/>
              <a:t>17.02.2026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2FFEA3F-37E5-A0C3-00C7-7FA9FED9C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EE551CB-96DD-C4B0-F58A-10C2A47D5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28A2-8813-BE46-9518-43A899E5E2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6283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F15EFF-ABF9-6539-E362-898465C61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8E414DB-F4C5-B429-DB37-70A38D67E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91665A2-EAE0-5FC8-67FA-F5D36CF95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DE52-2208-6745-B6E0-66B73B69D5F3}" type="datetimeFigureOut">
              <a:rPr lang="tr-TR" smtClean="0"/>
              <a:t>17.02.2026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4A30540-A9AF-6593-FFC1-93709787B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041CF3-7463-2411-A749-425E4AE37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28A2-8813-BE46-9518-43A899E5E2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2478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26155E-8716-95D2-F5EB-08DAFF5E5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0219BE-F4B1-F2C4-D98D-184383A733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F33E91F-17BC-BF09-39B2-DE30D444F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1E7C8-5745-956C-858A-0BC24DD0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DE52-2208-6745-B6E0-66B73B69D5F3}" type="datetimeFigureOut">
              <a:rPr lang="tr-TR" smtClean="0"/>
              <a:t>17.02.2026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29943A7-4FCF-BDE5-1A18-4B965E023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8C66DC3-9A71-5701-BD92-6A8008557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28A2-8813-BE46-9518-43A899E5E2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970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A31112-EB55-0FDC-7D50-EED856C23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A5348CF-7C2E-2FFB-E300-304AC236F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E2A08C4-A603-7694-C87A-B27C5612F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705BD55-7763-2307-C1A6-FE37D622AF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E88F356-4681-CC27-2585-407D325BA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2504368-38DD-9598-1C92-095DC563C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DE52-2208-6745-B6E0-66B73B69D5F3}" type="datetimeFigureOut">
              <a:rPr lang="tr-TR" smtClean="0"/>
              <a:t>17.02.2026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637F972-E126-FC47-7B6F-A4129CC63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07D5950-F788-2675-DCC8-4D34B8046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28A2-8813-BE46-9518-43A899E5E2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9168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CF463D-54FF-5D1B-6722-9E72BB2F0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9FE2FC7-587D-C43D-A47E-7AE437002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DE52-2208-6745-B6E0-66B73B69D5F3}" type="datetimeFigureOut">
              <a:rPr lang="tr-TR" smtClean="0"/>
              <a:t>17.02.2026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386FBA7-9767-6790-8399-F3BE344BB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A29D0F9-C910-F796-0D04-A3EEF660A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28A2-8813-BE46-9518-43A899E5E2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8386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83408F2-E694-E84B-E9BF-9F64475A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DE52-2208-6745-B6E0-66B73B69D5F3}" type="datetimeFigureOut">
              <a:rPr lang="tr-TR" smtClean="0"/>
              <a:t>17.02.2026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E0A41DB-F882-A3D8-6B19-E4B1EAB2D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E4EEDEF-2F67-79C0-0152-B1F9BE844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28A2-8813-BE46-9518-43A899E5E2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384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5305E3E-B3AC-873B-82DA-D738A9F80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431D7C0-90D1-2598-7A8E-64B82E2F2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7406D1B-B119-BD93-FA6C-FEF6838A3F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8C46408-3559-B717-9681-5B02125F0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DE52-2208-6745-B6E0-66B73B69D5F3}" type="datetimeFigureOut">
              <a:rPr lang="tr-TR" smtClean="0"/>
              <a:t>17.02.2026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34695FC-2E9B-E587-0F34-E10FDEEF7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C0C79E3-A8E5-C872-0B7C-7CC787F0C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28A2-8813-BE46-9518-43A899E5E2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221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9D9F70-028D-A47D-4E15-373EF30BD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D20B8F2-098D-0972-7533-467E3D5E1C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78DD4E7-2A05-A4D0-CC1E-476FE57301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CB8566F-8CBB-B539-EB6B-6270CF76A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DE52-2208-6745-B6E0-66B73B69D5F3}" type="datetimeFigureOut">
              <a:rPr lang="tr-TR" smtClean="0"/>
              <a:t>17.02.2026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C73C04A-A042-FE2A-4D1C-9364BD5BF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D1014D2-8EEA-0B86-0353-ABB69D03E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28A2-8813-BE46-9518-43A899E5E2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304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0AC9523-E5E8-AD99-99DD-CB73C9825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4FEBD11-43A7-0972-F8BF-1CC3C15A5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15C7364-C3F2-6BF3-357E-5E987AEAD2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1ADE52-2208-6745-B6E0-66B73B69D5F3}" type="datetimeFigureOut">
              <a:rPr lang="tr-TR" smtClean="0"/>
              <a:t>17.02.2026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C14A52-6154-941F-9E34-75AEE6E5C0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72FA2ED-F9BB-F6E9-7D6D-C65AD5FFF6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7328A2-8813-BE46-9518-43A899E5E2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11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786A11A3-F95B-F563-6356-4A69B656C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34" y="620484"/>
            <a:ext cx="4890654" cy="1097455"/>
          </a:xfrm>
        </p:spPr>
        <p:txBody>
          <a:bodyPr>
            <a:normAutofit/>
          </a:bodyPr>
          <a:lstStyle/>
          <a:p>
            <a:r>
              <a:rPr lang="tr-TR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Arş. Gör. Dr. Duygu </a:t>
            </a:r>
            <a:r>
              <a:rPr lang="tr-TR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GÜL’ün</a:t>
            </a:r>
            <a:r>
              <a:rPr lang="tr-TR" b="0" i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Uluslararası Başarısı</a:t>
            </a:r>
            <a:endParaRPr lang="tr-TR" dirty="0"/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5DDA8B62-3DBC-FCFF-A071-F74AB5BA5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359229"/>
            <a:ext cx="6716278" cy="6259285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endParaRPr lang="tr-TR" sz="2400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lnSpc>
                <a:spcPct val="100000"/>
              </a:lnSpc>
              <a:buNone/>
            </a:pPr>
            <a:r>
              <a:rPr lang="tr-TR" sz="2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Hemşirelik Bölümü öğretim elemanlarından 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tr-TR" sz="2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Arş. Gör. Dr. Duygu GÜL “10th International </a:t>
            </a:r>
            <a:r>
              <a:rPr lang="tr-TR" sz="2400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Health</a:t>
            </a:r>
            <a:r>
              <a:rPr lang="tr-TR" sz="2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Sciences</a:t>
            </a:r>
            <a:r>
              <a:rPr lang="tr-TR" sz="2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tr-TR" sz="2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Management Conference” kapsamında düzenlenen tez yarışmasında “Hemşirelerin Yetenek Yönetimi Algısı Ölçeğinin Geliştirilmesi ve Yetenek Yönetimine İlişkin Bir Model Testi «</a:t>
            </a:r>
            <a:r>
              <a:rPr lang="tr-TR" sz="2400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Talent</a:t>
            </a:r>
            <a:r>
              <a:rPr lang="tr-TR" sz="2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Management </a:t>
            </a:r>
            <a:r>
              <a:rPr lang="tr-TR" sz="2400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Scale</a:t>
            </a:r>
            <a:r>
              <a:rPr lang="tr-TR" sz="2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tr-TR" sz="2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a Model </a:t>
            </a:r>
            <a:r>
              <a:rPr lang="tr-TR" sz="2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tr-TR" sz="2400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esting</a:t>
            </a:r>
            <a:r>
              <a:rPr lang="tr-TR" sz="2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tr-TR" sz="2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tr-TR" sz="2400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erception</a:t>
            </a:r>
            <a:r>
              <a:rPr lang="tr-TR" sz="2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tr-TR" sz="2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tr-TR" sz="2400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alent</a:t>
            </a:r>
            <a:r>
              <a:rPr lang="tr-TR" sz="2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tr-TR" sz="2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anagement” başlıklı doktora tezi ile ikincilik ödülü alarak Amerika’nın köklü üniversitelerinden biri olan Georgia </a:t>
            </a:r>
            <a:r>
              <a:rPr lang="tr-TR" sz="2400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tr-TR" sz="2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Üniversitesi’ne «</a:t>
            </a:r>
            <a:r>
              <a:rPr lang="tr-TR" sz="2400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Viziting</a:t>
            </a:r>
            <a:r>
              <a:rPr lang="tr-TR" sz="2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Sc</a:t>
            </a:r>
            <a:r>
              <a:rPr lang="tr-TR" sz="2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holar</a:t>
            </a:r>
            <a:r>
              <a:rPr lang="tr-TR" sz="2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» olarak </a:t>
            </a:r>
            <a:r>
              <a:rPr lang="tr-TR" sz="2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davet edilmiştir. 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tr-TR" sz="2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Öğretim elemanımızı kutlar, başarılarının devamını dileriz. 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68B95E8E-DD4E-8FB1-70D0-6412E5A20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612" y="2313708"/>
            <a:ext cx="3596843" cy="3547341"/>
          </a:xfrm>
          <a:prstGeom prst="rect">
            <a:avLst/>
          </a:prstGeom>
        </p:spPr>
      </p:pic>
      <p:sp>
        <p:nvSpPr>
          <p:cNvPr id="6" name="Metin Yer Tutucusu 5">
            <a:extLst>
              <a:ext uri="{FF2B5EF4-FFF2-40B4-BE49-F238E27FC236}">
                <a16:creationId xmlns:a16="http://schemas.microsoft.com/office/drawing/2014/main" id="{F3DB08BA-2E38-1CC8-05E3-21C4EF46A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13708"/>
            <a:ext cx="3593667" cy="3555280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442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94</Words>
  <Application>Microsoft Macintosh PowerPoint</Application>
  <PresentationFormat>Geniş ekran</PresentationFormat>
  <Paragraphs>5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Teması</vt:lpstr>
      <vt:lpstr>Arş. Gör. Dr. Duygu GÜL’ün Uluslararası Başarısı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duygu gül</dc:creator>
  <cp:lastModifiedBy>duygu gül</cp:lastModifiedBy>
  <cp:revision>1</cp:revision>
  <dcterms:created xsi:type="dcterms:W3CDTF">2026-02-17T10:23:58Z</dcterms:created>
  <dcterms:modified xsi:type="dcterms:W3CDTF">2026-02-17T10:55:13Z</dcterms:modified>
</cp:coreProperties>
</file>