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32"/>
  </p:notesMasterIdLst>
  <p:handoutMasterIdLst>
    <p:handoutMasterId r:id="rId33"/>
  </p:handoutMasterIdLst>
  <p:sldIdLst>
    <p:sldId id="267" r:id="rId5"/>
    <p:sldId id="316" r:id="rId6"/>
    <p:sldId id="299" r:id="rId7"/>
    <p:sldId id="279" r:id="rId8"/>
    <p:sldId id="314" r:id="rId9"/>
    <p:sldId id="312" r:id="rId10"/>
    <p:sldId id="310" r:id="rId11"/>
    <p:sldId id="280" r:id="rId12"/>
    <p:sldId id="298" r:id="rId13"/>
    <p:sldId id="285" r:id="rId14"/>
    <p:sldId id="282" r:id="rId15"/>
    <p:sldId id="284" r:id="rId16"/>
    <p:sldId id="283" r:id="rId17"/>
    <p:sldId id="286" r:id="rId18"/>
    <p:sldId id="297" r:id="rId19"/>
    <p:sldId id="308" r:id="rId20"/>
    <p:sldId id="302" r:id="rId21"/>
    <p:sldId id="303" r:id="rId22"/>
    <p:sldId id="304" r:id="rId23"/>
    <p:sldId id="300" r:id="rId24"/>
    <p:sldId id="287" r:id="rId25"/>
    <p:sldId id="315" r:id="rId26"/>
    <p:sldId id="301" r:id="rId27"/>
    <p:sldId id="291" r:id="rId28"/>
    <p:sldId id="307" r:id="rId29"/>
    <p:sldId id="311" r:id="rId30"/>
    <p:sldId id="292" r:id="rId31"/>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26262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B0BC3F-D07D-44CA-904C-BEBC25998026}" type="doc">
      <dgm:prSet loTypeId="urn:microsoft.com/office/officeart/2016/7/layout/LinearBlockProcessNumbered" loCatId="process" qsTypeId="urn:microsoft.com/office/officeart/2005/8/quickstyle/simple1" qsCatId="simple" csTypeId="urn:microsoft.com/office/officeart/2005/8/colors/colorful4" csCatId="colorful" phldr="1"/>
      <dgm:spPr/>
      <dgm:t>
        <a:bodyPr rtlCol="0"/>
        <a:lstStyle/>
        <a:p>
          <a:pPr rtl="0"/>
          <a:endParaRPr lang="en-US"/>
        </a:p>
      </dgm:t>
    </dgm:pt>
    <dgm:pt modelId="{B9C5B874-9444-4469-9229-B2994A571622}">
      <dgm:prSet/>
      <dgm:spPr/>
      <dgm:t>
        <a:bodyPr/>
        <a:lstStyle/>
        <a:p>
          <a:pPr algn="ctr"/>
          <a:r>
            <a:rPr lang="tr-TR" b="1" dirty="0" smtClean="0">
              <a:latin typeface="Times New Roman" panose="02020603050405020304" pitchFamily="18" charset="0"/>
              <a:cs typeface="Times New Roman" panose="02020603050405020304" pitchFamily="18" charset="0"/>
            </a:rPr>
            <a:t>07-11 </a:t>
          </a:r>
          <a:r>
            <a:rPr lang="tr-TR" b="1" dirty="0">
              <a:latin typeface="Times New Roman" panose="02020603050405020304" pitchFamily="18" charset="0"/>
              <a:cs typeface="Times New Roman" panose="02020603050405020304" pitchFamily="18" charset="0"/>
            </a:rPr>
            <a:t>Eylül </a:t>
          </a:r>
          <a:r>
            <a:rPr lang="tr-TR" b="1" dirty="0" smtClean="0">
              <a:latin typeface="Times New Roman" panose="02020603050405020304" pitchFamily="18" charset="0"/>
              <a:cs typeface="Times New Roman" panose="02020603050405020304" pitchFamily="18" charset="0"/>
            </a:rPr>
            <a:t>2026</a:t>
          </a:r>
          <a:endParaRPr lang="tr-TR" b="1" dirty="0">
            <a:latin typeface="Times New Roman" panose="02020603050405020304" pitchFamily="18" charset="0"/>
            <a:cs typeface="Times New Roman" panose="02020603050405020304" pitchFamily="18" charset="0"/>
          </a:endParaRPr>
        </a:p>
        <a:p>
          <a:pPr algn="ctr"/>
          <a:r>
            <a:rPr lang="tr-TR" b="1" dirty="0">
              <a:latin typeface="Times New Roman" panose="02020603050405020304" pitchFamily="18" charset="0"/>
              <a:cs typeface="Times New Roman" panose="02020603050405020304" pitchFamily="18" charset="0"/>
            </a:rPr>
            <a:t>Ders Seçimi Harç Ödeme Danışman Onayları 23:59’a kadar devam etmektedir</a:t>
          </a:r>
          <a:r>
            <a:rPr lang="tr-TR" b="1" dirty="0" smtClean="0">
              <a:latin typeface="Times New Roman" panose="02020603050405020304" pitchFamily="18" charset="0"/>
              <a:cs typeface="Times New Roman" panose="02020603050405020304" pitchFamily="18" charset="0"/>
            </a:rPr>
            <a:t>.</a:t>
          </a:r>
        </a:p>
        <a:p>
          <a:pPr algn="ctr"/>
          <a:r>
            <a:rPr lang="tr-TR" b="1" dirty="0" smtClean="0">
              <a:solidFill>
                <a:schemeClr val="accent1">
                  <a:lumMod val="60000"/>
                  <a:lumOff val="40000"/>
                </a:schemeClr>
              </a:solidFill>
              <a:latin typeface="Times New Roman" panose="02020603050405020304" pitchFamily="18" charset="0"/>
              <a:cs typeface="Times New Roman" panose="02020603050405020304" pitchFamily="18" charset="0"/>
            </a:rPr>
            <a:t>14  Eylül 2026 Derslerin Başlaması </a:t>
          </a:r>
          <a:r>
            <a:rPr lang="tr-TR" b="1" dirty="0" smtClean="0">
              <a:latin typeface="Times New Roman" panose="02020603050405020304" pitchFamily="18" charset="0"/>
              <a:cs typeface="Times New Roman" panose="02020603050405020304" pitchFamily="18" charset="0"/>
            </a:rPr>
            <a:t>(14-18 Eylül 2026 Ders Ekleme-Bırakma, Geç kayıtlar ve Danışman Onayları)</a:t>
          </a:r>
          <a:endParaRPr lang="tr-TR" b="1" dirty="0">
            <a:latin typeface="Times New Roman" panose="02020603050405020304" pitchFamily="18" charset="0"/>
            <a:cs typeface="Times New Roman" panose="02020603050405020304" pitchFamily="18" charset="0"/>
          </a:endParaRPr>
        </a:p>
      </dgm:t>
    </dgm:pt>
    <dgm:pt modelId="{1FD4C9B8-8EF5-47D9-B85B-858FC332F075}" type="parTrans" cxnId="{4D6ACE9C-36EE-4832-A5A2-1C93FEDF1E66}">
      <dgm:prSet/>
      <dgm:spPr/>
      <dgm:t>
        <a:bodyPr/>
        <a:lstStyle/>
        <a:p>
          <a:endParaRPr lang="tr-TR"/>
        </a:p>
      </dgm:t>
    </dgm:pt>
    <dgm:pt modelId="{F3F7D8AD-736E-413A-B98E-665128C92F41}" type="sibTrans" cxnId="{4D6ACE9C-36EE-4832-A5A2-1C93FEDF1E66}">
      <dgm:prSet phldrT="02" phldr="0"/>
      <dgm:spPr/>
      <dgm:t>
        <a:bodyPr/>
        <a:lstStyle/>
        <a:p>
          <a:pPr algn="ctr"/>
          <a:r>
            <a:rPr lang="tr-TR" b="1" dirty="0" smtClean="0">
              <a:latin typeface="Times New Roman" panose="02020603050405020304" pitchFamily="18" charset="0"/>
              <a:cs typeface="Times New Roman" panose="02020603050405020304" pitchFamily="18" charset="0"/>
            </a:rPr>
            <a:t>2026-2027</a:t>
          </a:r>
        </a:p>
        <a:p>
          <a:pPr algn="ctr"/>
          <a:r>
            <a:rPr lang="tr-TR" b="1" dirty="0" smtClean="0">
              <a:latin typeface="Times New Roman" panose="02020603050405020304" pitchFamily="18" charset="0"/>
              <a:cs typeface="Times New Roman" panose="02020603050405020304" pitchFamily="18" charset="0"/>
            </a:rPr>
            <a:t>Eğitim Öğretim yılı kayıt yenileme tarihleri</a:t>
          </a:r>
          <a:endParaRPr lang="tr-TR" dirty="0"/>
        </a:p>
      </dgm:t>
    </dgm:pt>
    <dgm:pt modelId="{CBEA8E21-457C-4653-8CDF-D0B4D10C8BCA}" type="pres">
      <dgm:prSet presAssocID="{46B0BC3F-D07D-44CA-904C-BEBC25998026}" presName="Name0" presStyleCnt="0">
        <dgm:presLayoutVars>
          <dgm:animLvl val="lvl"/>
          <dgm:resizeHandles val="exact"/>
        </dgm:presLayoutVars>
      </dgm:prSet>
      <dgm:spPr/>
      <dgm:t>
        <a:bodyPr/>
        <a:lstStyle/>
        <a:p>
          <a:endParaRPr lang="tr-TR"/>
        </a:p>
      </dgm:t>
    </dgm:pt>
    <dgm:pt modelId="{F4320F53-F243-4FEF-AC71-43F8D9C7BFC2}" type="pres">
      <dgm:prSet presAssocID="{B9C5B874-9444-4469-9229-B2994A571622}" presName="compositeNode" presStyleCnt="0">
        <dgm:presLayoutVars>
          <dgm:bulletEnabled val="1"/>
        </dgm:presLayoutVars>
      </dgm:prSet>
      <dgm:spPr/>
    </dgm:pt>
    <dgm:pt modelId="{BE87D7BA-01B0-4101-9757-4E063BD8B253}" type="pres">
      <dgm:prSet presAssocID="{B9C5B874-9444-4469-9229-B2994A571622}" presName="bgRect" presStyleLbl="alignNode1" presStyleIdx="0" presStyleCnt="1" custScaleX="113377" custLinFactNeighborX="14" custLinFactNeighborY="-1191"/>
      <dgm:spPr/>
      <dgm:t>
        <a:bodyPr/>
        <a:lstStyle/>
        <a:p>
          <a:endParaRPr lang="tr-TR"/>
        </a:p>
      </dgm:t>
    </dgm:pt>
    <dgm:pt modelId="{6E803D59-B480-4827-9107-ADFD842814DD}" type="pres">
      <dgm:prSet presAssocID="{F3F7D8AD-736E-413A-B98E-665128C92F41}" presName="sibTransNodeRect" presStyleLbl="alignNode1" presStyleIdx="0" presStyleCnt="1">
        <dgm:presLayoutVars>
          <dgm:chMax val="0"/>
          <dgm:bulletEnabled val="1"/>
        </dgm:presLayoutVars>
      </dgm:prSet>
      <dgm:spPr/>
      <dgm:t>
        <a:bodyPr/>
        <a:lstStyle/>
        <a:p>
          <a:endParaRPr lang="tr-TR"/>
        </a:p>
      </dgm:t>
    </dgm:pt>
    <dgm:pt modelId="{8B0AFDA8-B4CC-484F-AB74-0EDFAFF5CD01}" type="pres">
      <dgm:prSet presAssocID="{B9C5B874-9444-4469-9229-B2994A571622}" presName="nodeRect" presStyleLbl="alignNode1" presStyleIdx="0" presStyleCnt="1">
        <dgm:presLayoutVars>
          <dgm:bulletEnabled val="1"/>
        </dgm:presLayoutVars>
      </dgm:prSet>
      <dgm:spPr/>
      <dgm:t>
        <a:bodyPr/>
        <a:lstStyle/>
        <a:p>
          <a:endParaRPr lang="tr-TR"/>
        </a:p>
      </dgm:t>
    </dgm:pt>
  </dgm:ptLst>
  <dgm:cxnLst>
    <dgm:cxn modelId="{9A484811-557A-42B8-9C1A-75C3ADDEC522}" type="presOf" srcId="{B9C5B874-9444-4469-9229-B2994A571622}" destId="{8B0AFDA8-B4CC-484F-AB74-0EDFAFF5CD01}" srcOrd="1" destOrd="0" presId="urn:microsoft.com/office/officeart/2016/7/layout/LinearBlockProcessNumbered"/>
    <dgm:cxn modelId="{4D6ACE9C-36EE-4832-A5A2-1C93FEDF1E66}" srcId="{46B0BC3F-D07D-44CA-904C-BEBC25998026}" destId="{B9C5B874-9444-4469-9229-B2994A571622}" srcOrd="0" destOrd="0" parTransId="{1FD4C9B8-8EF5-47D9-B85B-858FC332F075}" sibTransId="{F3F7D8AD-736E-413A-B98E-665128C92F41}"/>
    <dgm:cxn modelId="{990D2552-8C8F-4EAB-9897-13D23EA3B3CB}" type="presOf" srcId="{F3F7D8AD-736E-413A-B98E-665128C92F41}" destId="{6E803D59-B480-4827-9107-ADFD842814DD}" srcOrd="0" destOrd="0" presId="urn:microsoft.com/office/officeart/2016/7/layout/LinearBlockProcessNumbered"/>
    <dgm:cxn modelId="{5DDC4B1A-B214-40E5-9E69-FA97B79B6E6E}" type="presOf" srcId="{B9C5B874-9444-4469-9229-B2994A571622}" destId="{BE87D7BA-01B0-4101-9757-4E063BD8B253}" srcOrd="0" destOrd="0" presId="urn:microsoft.com/office/officeart/2016/7/layout/LinearBlockProcessNumbered"/>
    <dgm:cxn modelId="{8D0A9815-7575-4B85-B293-C7F39790134E}" type="presOf" srcId="{46B0BC3F-D07D-44CA-904C-BEBC25998026}" destId="{CBEA8E21-457C-4653-8CDF-D0B4D10C8BCA}" srcOrd="0" destOrd="0" presId="urn:microsoft.com/office/officeart/2016/7/layout/LinearBlockProcessNumbered"/>
    <dgm:cxn modelId="{5FBFD86C-6C33-47F9-996A-1CC10E72B5F9}" type="presParOf" srcId="{CBEA8E21-457C-4653-8CDF-D0B4D10C8BCA}" destId="{F4320F53-F243-4FEF-AC71-43F8D9C7BFC2}" srcOrd="0" destOrd="0" presId="urn:microsoft.com/office/officeart/2016/7/layout/LinearBlockProcessNumbered"/>
    <dgm:cxn modelId="{80810E76-5F5B-45D0-8380-7EA8C5EF355F}" type="presParOf" srcId="{F4320F53-F243-4FEF-AC71-43F8D9C7BFC2}" destId="{BE87D7BA-01B0-4101-9757-4E063BD8B253}" srcOrd="0" destOrd="0" presId="urn:microsoft.com/office/officeart/2016/7/layout/LinearBlockProcessNumbered"/>
    <dgm:cxn modelId="{846320F3-A08E-4268-8005-D2EBADE9D27D}" type="presParOf" srcId="{F4320F53-F243-4FEF-AC71-43F8D9C7BFC2}" destId="{6E803D59-B480-4827-9107-ADFD842814DD}" srcOrd="1" destOrd="0" presId="urn:microsoft.com/office/officeart/2016/7/layout/LinearBlockProcessNumbered"/>
    <dgm:cxn modelId="{7AF0A778-2FBB-4414-B4E3-AADCCB2402FE}" type="presParOf" srcId="{F4320F53-F243-4FEF-AC71-43F8D9C7BFC2}" destId="{8B0AFDA8-B4CC-484F-AB74-0EDFAFF5CD01}"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B0BC3F-D07D-44CA-904C-BEBC25998026}" type="doc">
      <dgm:prSet loTypeId="urn:microsoft.com/office/officeart/2016/7/layout/LinearBlockProcessNumbered" loCatId="process" qsTypeId="urn:microsoft.com/office/officeart/2005/8/quickstyle/simple1" qsCatId="simple" csTypeId="urn:microsoft.com/office/officeart/2005/8/colors/colorful4" csCatId="colorful" phldr="1"/>
      <dgm:spPr/>
      <dgm:t>
        <a:bodyPr rtlCol="0"/>
        <a:lstStyle/>
        <a:p>
          <a:pPr rtl="0"/>
          <a:endParaRPr lang="en-US"/>
        </a:p>
      </dgm:t>
    </dgm:pt>
    <dgm:pt modelId="{8B287B86-6FAC-448D-9564-BBD180F82E32}">
      <dgm:prSet/>
      <dgm:spPr>
        <a:solidFill>
          <a:schemeClr val="accent4">
            <a:lumMod val="75000"/>
          </a:schemeClr>
        </a:solidFill>
      </dgm:spPr>
      <dgm:t>
        <a:bodyPr/>
        <a:lstStyle/>
        <a:p>
          <a:pPr algn="ctr"/>
          <a:r>
            <a:rPr lang="tr-TR" b="1" dirty="0" smtClean="0">
              <a:latin typeface="Times New Roman" panose="02020603050405020304" pitchFamily="18" charset="0"/>
              <a:cs typeface="Times New Roman" panose="02020603050405020304" pitchFamily="18" charset="0"/>
            </a:rPr>
            <a:t>28 Aralık 2026</a:t>
          </a:r>
        </a:p>
        <a:p>
          <a:pPr algn="ctr"/>
          <a:r>
            <a:rPr lang="tr-TR" b="1" dirty="0" smtClean="0">
              <a:latin typeface="Times New Roman" panose="02020603050405020304" pitchFamily="18" charset="0"/>
              <a:cs typeface="Times New Roman" panose="02020603050405020304" pitchFamily="18" charset="0"/>
            </a:rPr>
            <a:t>08 Ocak 2027</a:t>
          </a:r>
        </a:p>
        <a:p>
          <a:pPr algn="ctr"/>
          <a:r>
            <a:rPr lang="tr-TR" b="1" dirty="0" smtClean="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dgm:t>
    </dgm:pt>
    <dgm:pt modelId="{96FBBACC-3EE9-4F86-BD19-91C5E749E3DE}" type="parTrans" cxnId="{A0051985-A08C-4552-B068-A677ACBC376F}">
      <dgm:prSet/>
      <dgm:spPr/>
      <dgm:t>
        <a:bodyPr/>
        <a:lstStyle/>
        <a:p>
          <a:endParaRPr lang="tr-TR"/>
        </a:p>
      </dgm:t>
    </dgm:pt>
    <dgm:pt modelId="{B02DE94E-5183-4DE8-B894-EBD08DCE0832}" type="sibTrans" cxnId="{A0051985-A08C-4552-B068-A677ACBC376F}">
      <dgm:prSet phldrT="03" phldr="0"/>
      <dgm:spPr/>
      <dgm:t>
        <a:bodyPr/>
        <a:lstStyle/>
        <a:p>
          <a:pPr algn="ctr"/>
          <a:r>
            <a:rPr lang="tr-TR" dirty="0" smtClean="0"/>
            <a:t>FİNAL SINAVLARI</a:t>
          </a:r>
          <a:endParaRPr lang="tr-TR" dirty="0"/>
        </a:p>
      </dgm:t>
    </dgm:pt>
    <dgm:pt modelId="{B9C5B874-9444-4469-9229-B2994A571622}">
      <dgm:prSet/>
      <dgm:spPr/>
      <dgm:t>
        <a:bodyPr/>
        <a:lstStyle/>
        <a:p>
          <a:pPr algn="ctr"/>
          <a:r>
            <a:rPr lang="tr-TR" b="1" i="0" dirty="0" smtClean="0">
              <a:latin typeface="Times New Roman" panose="02020603050405020304" pitchFamily="18" charset="0"/>
              <a:cs typeface="Times New Roman" panose="02020603050405020304" pitchFamily="18" charset="0"/>
            </a:rPr>
            <a:t>02-06 </a:t>
          </a:r>
          <a:r>
            <a:rPr lang="tr-TR" b="1" i="0" dirty="0">
              <a:latin typeface="Times New Roman" panose="02020603050405020304" pitchFamily="18" charset="0"/>
              <a:cs typeface="Times New Roman" panose="02020603050405020304" pitchFamily="18" charset="0"/>
            </a:rPr>
            <a:t>Kasım </a:t>
          </a:r>
          <a:r>
            <a:rPr lang="tr-TR" b="1" i="0" dirty="0" smtClean="0">
              <a:latin typeface="Times New Roman" panose="02020603050405020304" pitchFamily="18" charset="0"/>
              <a:cs typeface="Times New Roman" panose="02020603050405020304" pitchFamily="18" charset="0"/>
            </a:rPr>
            <a:t>2026</a:t>
          </a:r>
        </a:p>
        <a:p>
          <a:pPr algn="ctr"/>
          <a:r>
            <a:rPr lang="tr-TR" b="1" i="0" dirty="0" smtClean="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dgm:t>
    </dgm:pt>
    <dgm:pt modelId="{1FD4C9B8-8EF5-47D9-B85B-858FC332F075}" type="parTrans" cxnId="{4D6ACE9C-36EE-4832-A5A2-1C93FEDF1E66}">
      <dgm:prSet/>
      <dgm:spPr/>
      <dgm:t>
        <a:bodyPr/>
        <a:lstStyle/>
        <a:p>
          <a:endParaRPr lang="tr-TR"/>
        </a:p>
      </dgm:t>
    </dgm:pt>
    <dgm:pt modelId="{F3F7D8AD-736E-413A-B98E-665128C92F41}" type="sibTrans" cxnId="{4D6ACE9C-36EE-4832-A5A2-1C93FEDF1E66}">
      <dgm:prSet phldrT="02" phldr="0"/>
      <dgm:spPr/>
      <dgm:t>
        <a:bodyPr/>
        <a:lstStyle/>
        <a:p>
          <a:pPr algn="ctr"/>
          <a:r>
            <a:rPr lang="tr-TR" dirty="0" smtClean="0"/>
            <a:t>ARA SINAVLAR</a:t>
          </a:r>
          <a:endParaRPr lang="tr-TR" dirty="0"/>
        </a:p>
      </dgm:t>
    </dgm:pt>
    <dgm:pt modelId="{CBEA8E21-457C-4653-8CDF-D0B4D10C8BCA}" type="pres">
      <dgm:prSet presAssocID="{46B0BC3F-D07D-44CA-904C-BEBC25998026}" presName="Name0" presStyleCnt="0">
        <dgm:presLayoutVars>
          <dgm:animLvl val="lvl"/>
          <dgm:resizeHandles val="exact"/>
        </dgm:presLayoutVars>
      </dgm:prSet>
      <dgm:spPr/>
      <dgm:t>
        <a:bodyPr/>
        <a:lstStyle/>
        <a:p>
          <a:endParaRPr lang="tr-TR"/>
        </a:p>
      </dgm:t>
    </dgm:pt>
    <dgm:pt modelId="{F4320F53-F243-4FEF-AC71-43F8D9C7BFC2}" type="pres">
      <dgm:prSet presAssocID="{B9C5B874-9444-4469-9229-B2994A571622}" presName="compositeNode" presStyleCnt="0">
        <dgm:presLayoutVars>
          <dgm:bulletEnabled val="1"/>
        </dgm:presLayoutVars>
      </dgm:prSet>
      <dgm:spPr/>
      <dgm:t>
        <a:bodyPr/>
        <a:lstStyle/>
        <a:p>
          <a:endParaRPr lang="tr-TR"/>
        </a:p>
      </dgm:t>
    </dgm:pt>
    <dgm:pt modelId="{BE87D7BA-01B0-4101-9757-4E063BD8B253}" type="pres">
      <dgm:prSet presAssocID="{B9C5B874-9444-4469-9229-B2994A571622}" presName="bgRect" presStyleLbl="alignNode1" presStyleIdx="0" presStyleCnt="2" custScaleX="113377" custLinFactNeighborX="-1392" custLinFactNeighborY="774"/>
      <dgm:spPr/>
      <dgm:t>
        <a:bodyPr/>
        <a:lstStyle/>
        <a:p>
          <a:endParaRPr lang="tr-TR"/>
        </a:p>
      </dgm:t>
    </dgm:pt>
    <dgm:pt modelId="{6E803D59-B480-4827-9107-ADFD842814DD}" type="pres">
      <dgm:prSet presAssocID="{F3F7D8AD-736E-413A-B98E-665128C92F41}" presName="sibTransNodeRect" presStyleLbl="alignNode1" presStyleIdx="0" presStyleCnt="2">
        <dgm:presLayoutVars>
          <dgm:chMax val="0"/>
          <dgm:bulletEnabled val="1"/>
        </dgm:presLayoutVars>
      </dgm:prSet>
      <dgm:spPr/>
      <dgm:t>
        <a:bodyPr/>
        <a:lstStyle/>
        <a:p>
          <a:endParaRPr lang="tr-TR"/>
        </a:p>
      </dgm:t>
    </dgm:pt>
    <dgm:pt modelId="{8B0AFDA8-B4CC-484F-AB74-0EDFAFF5CD01}" type="pres">
      <dgm:prSet presAssocID="{B9C5B874-9444-4469-9229-B2994A571622}" presName="nodeRect" presStyleLbl="alignNode1" presStyleIdx="0" presStyleCnt="2">
        <dgm:presLayoutVars>
          <dgm:bulletEnabled val="1"/>
        </dgm:presLayoutVars>
      </dgm:prSet>
      <dgm:spPr/>
      <dgm:t>
        <a:bodyPr/>
        <a:lstStyle/>
        <a:p>
          <a:endParaRPr lang="tr-TR"/>
        </a:p>
      </dgm:t>
    </dgm:pt>
    <dgm:pt modelId="{024C150C-AA06-4D17-8FBF-0E70B7BA058E}" type="pres">
      <dgm:prSet presAssocID="{F3F7D8AD-736E-413A-B98E-665128C92F41}" presName="sibTrans" presStyleCnt="0"/>
      <dgm:spPr/>
      <dgm:t>
        <a:bodyPr/>
        <a:lstStyle/>
        <a:p>
          <a:endParaRPr lang="tr-TR"/>
        </a:p>
      </dgm:t>
    </dgm:pt>
    <dgm:pt modelId="{17CA88ED-4172-446D-A2BF-7EF38FD33537}" type="pres">
      <dgm:prSet presAssocID="{8B287B86-6FAC-448D-9564-BBD180F82E32}" presName="compositeNode" presStyleCnt="0">
        <dgm:presLayoutVars>
          <dgm:bulletEnabled val="1"/>
        </dgm:presLayoutVars>
      </dgm:prSet>
      <dgm:spPr/>
      <dgm:t>
        <a:bodyPr/>
        <a:lstStyle/>
        <a:p>
          <a:endParaRPr lang="tr-TR"/>
        </a:p>
      </dgm:t>
    </dgm:pt>
    <dgm:pt modelId="{0AE8ECD8-AB9F-4A84-8101-9A3D5D402611}" type="pres">
      <dgm:prSet presAssocID="{8B287B86-6FAC-448D-9564-BBD180F82E32}" presName="bgRect" presStyleLbl="alignNode1" presStyleIdx="1" presStyleCnt="2" custLinFactNeighborX="3256" custLinFactNeighborY="-1191"/>
      <dgm:spPr/>
      <dgm:t>
        <a:bodyPr/>
        <a:lstStyle/>
        <a:p>
          <a:endParaRPr lang="tr-TR"/>
        </a:p>
      </dgm:t>
    </dgm:pt>
    <dgm:pt modelId="{B81DF160-8863-4FB3-87F1-8F120D597525}" type="pres">
      <dgm:prSet presAssocID="{B02DE94E-5183-4DE8-B894-EBD08DCE0832}" presName="sibTransNodeRect" presStyleLbl="alignNode1" presStyleIdx="1" presStyleCnt="2">
        <dgm:presLayoutVars>
          <dgm:chMax val="0"/>
          <dgm:bulletEnabled val="1"/>
        </dgm:presLayoutVars>
      </dgm:prSet>
      <dgm:spPr/>
      <dgm:t>
        <a:bodyPr/>
        <a:lstStyle/>
        <a:p>
          <a:endParaRPr lang="tr-TR"/>
        </a:p>
      </dgm:t>
    </dgm:pt>
    <dgm:pt modelId="{8ED5C949-60C6-4CDE-9E82-E59D381976C0}" type="pres">
      <dgm:prSet presAssocID="{8B287B86-6FAC-448D-9564-BBD180F82E32}" presName="nodeRect" presStyleLbl="alignNode1" presStyleIdx="1" presStyleCnt="2">
        <dgm:presLayoutVars>
          <dgm:bulletEnabled val="1"/>
        </dgm:presLayoutVars>
      </dgm:prSet>
      <dgm:spPr/>
      <dgm:t>
        <a:bodyPr/>
        <a:lstStyle/>
        <a:p>
          <a:endParaRPr lang="tr-TR"/>
        </a:p>
      </dgm:t>
    </dgm:pt>
  </dgm:ptLst>
  <dgm:cxnLst>
    <dgm:cxn modelId="{990D2552-8C8F-4EAB-9897-13D23EA3B3CB}" type="presOf" srcId="{F3F7D8AD-736E-413A-B98E-665128C92F41}" destId="{6E803D59-B480-4827-9107-ADFD842814DD}" srcOrd="0" destOrd="0" presId="urn:microsoft.com/office/officeart/2016/7/layout/LinearBlockProcessNumbered"/>
    <dgm:cxn modelId="{FC781652-A75E-4A07-9B3A-5B27A95DFCD9}" type="presOf" srcId="{8B287B86-6FAC-448D-9564-BBD180F82E32}" destId="{0AE8ECD8-AB9F-4A84-8101-9A3D5D402611}" srcOrd="0" destOrd="0" presId="urn:microsoft.com/office/officeart/2016/7/layout/LinearBlockProcessNumbered"/>
    <dgm:cxn modelId="{1D6FA130-A43B-4E33-9D9A-AB206411B47E}" type="presOf" srcId="{8B287B86-6FAC-448D-9564-BBD180F82E32}" destId="{8ED5C949-60C6-4CDE-9E82-E59D381976C0}" srcOrd="1" destOrd="0" presId="urn:microsoft.com/office/officeart/2016/7/layout/LinearBlockProcessNumbered"/>
    <dgm:cxn modelId="{9A484811-557A-42B8-9C1A-75C3ADDEC522}" type="presOf" srcId="{B9C5B874-9444-4469-9229-B2994A571622}" destId="{8B0AFDA8-B4CC-484F-AB74-0EDFAFF5CD01}" srcOrd="1" destOrd="0" presId="urn:microsoft.com/office/officeart/2016/7/layout/LinearBlockProcessNumbered"/>
    <dgm:cxn modelId="{8D0A9815-7575-4B85-B293-C7F39790134E}" type="presOf" srcId="{46B0BC3F-D07D-44CA-904C-BEBC25998026}" destId="{CBEA8E21-457C-4653-8CDF-D0B4D10C8BCA}" srcOrd="0" destOrd="0" presId="urn:microsoft.com/office/officeart/2016/7/layout/LinearBlockProcessNumbered"/>
    <dgm:cxn modelId="{5DDC4B1A-B214-40E5-9E69-FA97B79B6E6E}" type="presOf" srcId="{B9C5B874-9444-4469-9229-B2994A571622}" destId="{BE87D7BA-01B0-4101-9757-4E063BD8B253}" srcOrd="0" destOrd="0" presId="urn:microsoft.com/office/officeart/2016/7/layout/LinearBlockProcessNumbered"/>
    <dgm:cxn modelId="{A0051985-A08C-4552-B068-A677ACBC376F}" srcId="{46B0BC3F-D07D-44CA-904C-BEBC25998026}" destId="{8B287B86-6FAC-448D-9564-BBD180F82E32}" srcOrd="1" destOrd="0" parTransId="{96FBBACC-3EE9-4F86-BD19-91C5E749E3DE}" sibTransId="{B02DE94E-5183-4DE8-B894-EBD08DCE0832}"/>
    <dgm:cxn modelId="{4D6ACE9C-36EE-4832-A5A2-1C93FEDF1E66}" srcId="{46B0BC3F-D07D-44CA-904C-BEBC25998026}" destId="{B9C5B874-9444-4469-9229-B2994A571622}" srcOrd="0" destOrd="0" parTransId="{1FD4C9B8-8EF5-47D9-B85B-858FC332F075}" sibTransId="{F3F7D8AD-736E-413A-B98E-665128C92F41}"/>
    <dgm:cxn modelId="{662EB669-FD3F-4408-86A3-194DE4544F51}" type="presOf" srcId="{B02DE94E-5183-4DE8-B894-EBD08DCE0832}" destId="{B81DF160-8863-4FB3-87F1-8F120D597525}" srcOrd="0" destOrd="0" presId="urn:microsoft.com/office/officeart/2016/7/layout/LinearBlockProcessNumbered"/>
    <dgm:cxn modelId="{5FBFD86C-6C33-47F9-996A-1CC10E72B5F9}" type="presParOf" srcId="{CBEA8E21-457C-4653-8CDF-D0B4D10C8BCA}" destId="{F4320F53-F243-4FEF-AC71-43F8D9C7BFC2}" srcOrd="0" destOrd="0" presId="urn:microsoft.com/office/officeart/2016/7/layout/LinearBlockProcessNumbered"/>
    <dgm:cxn modelId="{80810E76-5F5B-45D0-8380-7EA8C5EF355F}" type="presParOf" srcId="{F4320F53-F243-4FEF-AC71-43F8D9C7BFC2}" destId="{BE87D7BA-01B0-4101-9757-4E063BD8B253}" srcOrd="0" destOrd="0" presId="urn:microsoft.com/office/officeart/2016/7/layout/LinearBlockProcessNumbered"/>
    <dgm:cxn modelId="{846320F3-A08E-4268-8005-D2EBADE9D27D}" type="presParOf" srcId="{F4320F53-F243-4FEF-AC71-43F8D9C7BFC2}" destId="{6E803D59-B480-4827-9107-ADFD842814DD}" srcOrd="1" destOrd="0" presId="urn:microsoft.com/office/officeart/2016/7/layout/LinearBlockProcessNumbered"/>
    <dgm:cxn modelId="{7AF0A778-2FBB-4414-B4E3-AADCCB2402FE}" type="presParOf" srcId="{F4320F53-F243-4FEF-AC71-43F8D9C7BFC2}" destId="{8B0AFDA8-B4CC-484F-AB74-0EDFAFF5CD01}" srcOrd="2" destOrd="0" presId="urn:microsoft.com/office/officeart/2016/7/layout/LinearBlockProcessNumbered"/>
    <dgm:cxn modelId="{A79D2D08-9DA6-4545-920C-707FBF9207B5}" type="presParOf" srcId="{CBEA8E21-457C-4653-8CDF-D0B4D10C8BCA}" destId="{024C150C-AA06-4D17-8FBF-0E70B7BA058E}" srcOrd="1" destOrd="0" presId="urn:microsoft.com/office/officeart/2016/7/layout/LinearBlockProcessNumbered"/>
    <dgm:cxn modelId="{B024C1A6-3F03-458D-B6A0-6211D8CF46A2}" type="presParOf" srcId="{CBEA8E21-457C-4653-8CDF-D0B4D10C8BCA}" destId="{17CA88ED-4172-446D-A2BF-7EF38FD33537}" srcOrd="2" destOrd="0" presId="urn:microsoft.com/office/officeart/2016/7/layout/LinearBlockProcessNumbered"/>
    <dgm:cxn modelId="{4E6DCECA-B5E7-4C6C-854F-2DD5CC6CA40F}" type="presParOf" srcId="{17CA88ED-4172-446D-A2BF-7EF38FD33537}" destId="{0AE8ECD8-AB9F-4A84-8101-9A3D5D402611}" srcOrd="0" destOrd="0" presId="urn:microsoft.com/office/officeart/2016/7/layout/LinearBlockProcessNumbered"/>
    <dgm:cxn modelId="{118AC666-E672-499B-83E1-0CB80CA7628A}" type="presParOf" srcId="{17CA88ED-4172-446D-A2BF-7EF38FD33537}" destId="{B81DF160-8863-4FB3-87F1-8F120D597525}" srcOrd="1" destOrd="0" presId="urn:microsoft.com/office/officeart/2016/7/layout/LinearBlockProcessNumbered"/>
    <dgm:cxn modelId="{89F81746-CF90-454D-9D39-26EF2027953A}" type="presParOf" srcId="{17CA88ED-4172-446D-A2BF-7EF38FD33537}" destId="{8ED5C949-60C6-4CDE-9E82-E59D381976C0}"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7D7BA-01B0-4101-9757-4E063BD8B253}">
      <dsp:nvSpPr>
        <dsp:cNvPr id="0" name=""/>
        <dsp:cNvSpPr/>
      </dsp:nvSpPr>
      <dsp:spPr>
        <a:xfrm>
          <a:off x="1928" y="0"/>
          <a:ext cx="9599271" cy="3082711"/>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6320" tIns="0" rIns="836320" bIns="330200" numCol="1" spcCol="1270" anchor="t" anchorCtr="0">
          <a:noAutofit/>
        </a:bodyPr>
        <a:lstStyle/>
        <a:p>
          <a:pPr lvl="0" algn="ctr" defTabSz="889000">
            <a:lnSpc>
              <a:spcPct val="90000"/>
            </a:lnSpc>
            <a:spcBef>
              <a:spcPct val="0"/>
            </a:spcBef>
            <a:spcAft>
              <a:spcPct val="35000"/>
            </a:spcAft>
          </a:pPr>
          <a:r>
            <a:rPr lang="tr-TR" sz="2000" b="1" kern="1200" dirty="0" smtClean="0">
              <a:latin typeface="Times New Roman" panose="02020603050405020304" pitchFamily="18" charset="0"/>
              <a:cs typeface="Times New Roman" panose="02020603050405020304" pitchFamily="18" charset="0"/>
            </a:rPr>
            <a:t>07-11 </a:t>
          </a:r>
          <a:r>
            <a:rPr lang="tr-TR" sz="2000" b="1" kern="1200" dirty="0">
              <a:latin typeface="Times New Roman" panose="02020603050405020304" pitchFamily="18" charset="0"/>
              <a:cs typeface="Times New Roman" panose="02020603050405020304" pitchFamily="18" charset="0"/>
            </a:rPr>
            <a:t>Eylül </a:t>
          </a:r>
          <a:r>
            <a:rPr lang="tr-TR" sz="2000" b="1" kern="1200" dirty="0" smtClean="0">
              <a:latin typeface="Times New Roman" panose="02020603050405020304" pitchFamily="18" charset="0"/>
              <a:cs typeface="Times New Roman" panose="02020603050405020304" pitchFamily="18" charset="0"/>
            </a:rPr>
            <a:t>2026</a:t>
          </a:r>
          <a:endParaRPr lang="tr-TR" sz="2000" b="1" kern="1200" dirty="0">
            <a:latin typeface="Times New Roman" panose="02020603050405020304" pitchFamily="18" charset="0"/>
            <a:cs typeface="Times New Roman" panose="02020603050405020304" pitchFamily="18" charset="0"/>
          </a:endParaRPr>
        </a:p>
        <a:p>
          <a:pPr lvl="0" algn="ctr" defTabSz="889000">
            <a:lnSpc>
              <a:spcPct val="90000"/>
            </a:lnSpc>
            <a:spcBef>
              <a:spcPct val="0"/>
            </a:spcBef>
            <a:spcAft>
              <a:spcPct val="35000"/>
            </a:spcAft>
          </a:pPr>
          <a:r>
            <a:rPr lang="tr-TR" sz="2000" b="1" kern="1200" dirty="0">
              <a:latin typeface="Times New Roman" panose="02020603050405020304" pitchFamily="18" charset="0"/>
              <a:cs typeface="Times New Roman" panose="02020603050405020304" pitchFamily="18" charset="0"/>
            </a:rPr>
            <a:t>Ders Seçimi Harç Ödeme Danışman Onayları 23:59’a kadar devam etmektedir</a:t>
          </a:r>
          <a:r>
            <a:rPr lang="tr-TR" sz="2000" b="1" kern="1200" dirty="0" smtClean="0">
              <a:latin typeface="Times New Roman" panose="02020603050405020304" pitchFamily="18" charset="0"/>
              <a:cs typeface="Times New Roman" panose="02020603050405020304" pitchFamily="18" charset="0"/>
            </a:rPr>
            <a:t>.</a:t>
          </a:r>
        </a:p>
        <a:p>
          <a:pPr lvl="0" algn="ctr" defTabSz="889000">
            <a:lnSpc>
              <a:spcPct val="90000"/>
            </a:lnSpc>
            <a:spcBef>
              <a:spcPct val="0"/>
            </a:spcBef>
            <a:spcAft>
              <a:spcPct val="35000"/>
            </a:spcAft>
          </a:pPr>
          <a:r>
            <a:rPr lang="tr-TR" sz="2000" b="1" kern="1200" dirty="0" smtClean="0">
              <a:solidFill>
                <a:schemeClr val="accent1">
                  <a:lumMod val="60000"/>
                  <a:lumOff val="40000"/>
                </a:schemeClr>
              </a:solidFill>
              <a:latin typeface="Times New Roman" panose="02020603050405020304" pitchFamily="18" charset="0"/>
              <a:cs typeface="Times New Roman" panose="02020603050405020304" pitchFamily="18" charset="0"/>
            </a:rPr>
            <a:t>14  Eylül 2026 Derslerin Başlaması </a:t>
          </a:r>
          <a:r>
            <a:rPr lang="tr-TR" sz="2000" b="1" kern="1200" dirty="0" smtClean="0">
              <a:latin typeface="Times New Roman" panose="02020603050405020304" pitchFamily="18" charset="0"/>
              <a:cs typeface="Times New Roman" panose="02020603050405020304" pitchFamily="18" charset="0"/>
            </a:rPr>
            <a:t>(14-18 Eylül 2026 Ders Ekleme-Bırakma, Geç kayıtlar ve Danışman Onayları)</a:t>
          </a:r>
          <a:endParaRPr lang="tr-TR" sz="2000" b="1" kern="1200" dirty="0">
            <a:latin typeface="Times New Roman" panose="02020603050405020304" pitchFamily="18" charset="0"/>
            <a:cs typeface="Times New Roman" panose="02020603050405020304" pitchFamily="18" charset="0"/>
          </a:endParaRPr>
        </a:p>
      </dsp:txBody>
      <dsp:txXfrm>
        <a:off x="1928" y="1233084"/>
        <a:ext cx="9599271" cy="1849626"/>
      </dsp:txXfrm>
    </dsp:sp>
    <dsp:sp modelId="{6E803D59-B480-4827-9107-ADFD842814DD}">
      <dsp:nvSpPr>
        <dsp:cNvPr id="0" name=""/>
        <dsp:cNvSpPr/>
      </dsp:nvSpPr>
      <dsp:spPr>
        <a:xfrm>
          <a:off x="567258" y="0"/>
          <a:ext cx="8466683" cy="1233084"/>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836320" tIns="165100" rIns="836320" bIns="165100" numCol="1" spcCol="1270" anchor="ctr" anchorCtr="0">
          <a:noAutofit/>
        </a:bodyPr>
        <a:lstStyle/>
        <a:p>
          <a:pPr lvl="0" algn="ctr" defTabSz="1244600">
            <a:lnSpc>
              <a:spcPct val="90000"/>
            </a:lnSpc>
            <a:spcBef>
              <a:spcPct val="0"/>
            </a:spcBef>
            <a:spcAft>
              <a:spcPct val="35000"/>
            </a:spcAft>
          </a:pPr>
          <a:r>
            <a:rPr lang="tr-TR" sz="2800" b="1" kern="1200" dirty="0" smtClean="0">
              <a:latin typeface="Times New Roman" panose="02020603050405020304" pitchFamily="18" charset="0"/>
              <a:cs typeface="Times New Roman" panose="02020603050405020304" pitchFamily="18" charset="0"/>
            </a:rPr>
            <a:t>2026-2027</a:t>
          </a:r>
        </a:p>
        <a:p>
          <a:pPr lvl="0" algn="ctr" defTabSz="1244600">
            <a:lnSpc>
              <a:spcPct val="90000"/>
            </a:lnSpc>
            <a:spcBef>
              <a:spcPct val="0"/>
            </a:spcBef>
            <a:spcAft>
              <a:spcPct val="35000"/>
            </a:spcAft>
          </a:pPr>
          <a:r>
            <a:rPr lang="tr-TR" sz="2800" b="1" kern="1200" dirty="0" smtClean="0">
              <a:latin typeface="Times New Roman" panose="02020603050405020304" pitchFamily="18" charset="0"/>
              <a:cs typeface="Times New Roman" panose="02020603050405020304" pitchFamily="18" charset="0"/>
            </a:rPr>
            <a:t>Eğitim Öğretim yılı kayıt yenileme tarihleri</a:t>
          </a:r>
          <a:endParaRPr lang="tr-TR" sz="2800" kern="1200" dirty="0"/>
        </a:p>
      </dsp:txBody>
      <dsp:txXfrm>
        <a:off x="567258" y="0"/>
        <a:ext cx="8466683" cy="12330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7D7BA-01B0-4101-9757-4E063BD8B253}">
      <dsp:nvSpPr>
        <dsp:cNvPr id="0" name=""/>
        <dsp:cNvSpPr/>
      </dsp:nvSpPr>
      <dsp:spPr>
        <a:xfrm>
          <a:off x="0" y="0"/>
          <a:ext cx="5018999" cy="3104937"/>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7272" tIns="0" rIns="437272" bIns="330200" numCol="1" spcCol="1270" rtlCol="0" anchor="t" anchorCtr="0">
          <a:noAutofit/>
        </a:bodyPr>
        <a:lstStyle/>
        <a:p>
          <a:pPr lvl="0" algn="ctr" defTabSz="1155700">
            <a:lnSpc>
              <a:spcPct val="90000"/>
            </a:lnSpc>
            <a:spcBef>
              <a:spcPct val="0"/>
            </a:spcBef>
            <a:spcAft>
              <a:spcPct val="35000"/>
            </a:spcAft>
          </a:pPr>
          <a:r>
            <a:rPr lang="tr-TR" sz="2600" b="1" i="0" kern="1200" dirty="0" smtClean="0">
              <a:latin typeface="Times New Roman" panose="02020603050405020304" pitchFamily="18" charset="0"/>
              <a:cs typeface="Times New Roman" panose="02020603050405020304" pitchFamily="18" charset="0"/>
            </a:rPr>
            <a:t>02-06 </a:t>
          </a:r>
          <a:r>
            <a:rPr lang="tr-TR" sz="2600" b="1" i="0" kern="1200" dirty="0">
              <a:latin typeface="Times New Roman" panose="02020603050405020304" pitchFamily="18" charset="0"/>
              <a:cs typeface="Times New Roman" panose="02020603050405020304" pitchFamily="18" charset="0"/>
            </a:rPr>
            <a:t>Kasım </a:t>
          </a:r>
          <a:r>
            <a:rPr lang="tr-TR" sz="2600" b="1" i="0" kern="1200" dirty="0" smtClean="0">
              <a:latin typeface="Times New Roman" panose="02020603050405020304" pitchFamily="18" charset="0"/>
              <a:cs typeface="Times New Roman" panose="02020603050405020304" pitchFamily="18" charset="0"/>
            </a:rPr>
            <a:t>2026</a:t>
          </a:r>
        </a:p>
        <a:p>
          <a:pPr lvl="0" algn="ctr" defTabSz="1155700">
            <a:lnSpc>
              <a:spcPct val="90000"/>
            </a:lnSpc>
            <a:spcBef>
              <a:spcPct val="0"/>
            </a:spcBef>
            <a:spcAft>
              <a:spcPct val="35000"/>
            </a:spcAft>
          </a:pPr>
          <a:r>
            <a:rPr lang="tr-TR" sz="2600" b="1" i="0" kern="1200" dirty="0" smtClean="0">
              <a:latin typeface="Times New Roman" panose="02020603050405020304" pitchFamily="18" charset="0"/>
              <a:cs typeface="Times New Roman" panose="02020603050405020304" pitchFamily="18" charset="0"/>
            </a:rPr>
            <a:t> </a:t>
          </a:r>
          <a:endParaRPr lang="tr-TR" sz="2600" b="1" kern="1200" dirty="0">
            <a:latin typeface="Times New Roman" panose="02020603050405020304" pitchFamily="18" charset="0"/>
            <a:cs typeface="Times New Roman" panose="02020603050405020304" pitchFamily="18" charset="0"/>
          </a:endParaRPr>
        </a:p>
      </dsp:txBody>
      <dsp:txXfrm>
        <a:off x="0" y="1241974"/>
        <a:ext cx="5018999" cy="1862962"/>
      </dsp:txXfrm>
    </dsp:sp>
    <dsp:sp modelId="{6E803D59-B480-4827-9107-ADFD842814DD}">
      <dsp:nvSpPr>
        <dsp:cNvPr id="0" name=""/>
        <dsp:cNvSpPr/>
      </dsp:nvSpPr>
      <dsp:spPr>
        <a:xfrm>
          <a:off x="296716" y="0"/>
          <a:ext cx="4426823" cy="1241974"/>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437272" tIns="165100" rIns="437272" bIns="165100" numCol="1" spcCol="1270" rtlCol="0" anchor="ctr" anchorCtr="0">
          <a:noAutofit/>
        </a:bodyPr>
        <a:lstStyle/>
        <a:p>
          <a:pPr lvl="0" algn="ctr" defTabSz="1555750">
            <a:lnSpc>
              <a:spcPct val="90000"/>
            </a:lnSpc>
            <a:spcBef>
              <a:spcPct val="0"/>
            </a:spcBef>
            <a:spcAft>
              <a:spcPct val="35000"/>
            </a:spcAft>
          </a:pPr>
          <a:r>
            <a:rPr lang="tr-TR" sz="3500" kern="1200" dirty="0" smtClean="0"/>
            <a:t>ARA SINAVLAR</a:t>
          </a:r>
          <a:endParaRPr lang="tr-TR" sz="3500" kern="1200" dirty="0"/>
        </a:p>
      </dsp:txBody>
      <dsp:txXfrm>
        <a:off x="296716" y="0"/>
        <a:ext cx="4426823" cy="1241974"/>
      </dsp:txXfrm>
    </dsp:sp>
    <dsp:sp modelId="{0AE8ECD8-AB9F-4A84-8101-9A3D5D402611}">
      <dsp:nvSpPr>
        <dsp:cNvPr id="0" name=""/>
        <dsp:cNvSpPr/>
      </dsp:nvSpPr>
      <dsp:spPr>
        <a:xfrm>
          <a:off x="5374403" y="0"/>
          <a:ext cx="4426823" cy="3104937"/>
        </a:xfrm>
        <a:prstGeom prst="rect">
          <a:avLst/>
        </a:prstGeom>
        <a:solidFill>
          <a:schemeClr val="accent4">
            <a:lumMod val="75000"/>
          </a:schemeClr>
        </a:solidFill>
        <a:ln w="15875" cap="flat" cmpd="sng" algn="ctr">
          <a:solidFill>
            <a:schemeClr val="accent4">
              <a:hueOff val="1335015"/>
              <a:satOff val="17844"/>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7272" tIns="0" rIns="437272" bIns="330200" numCol="1" spcCol="1270" rtlCol="0" anchor="t" anchorCtr="0">
          <a:noAutofit/>
        </a:bodyPr>
        <a:lstStyle/>
        <a:p>
          <a:pPr lvl="0" algn="ctr" defTabSz="1155700">
            <a:lnSpc>
              <a:spcPct val="90000"/>
            </a:lnSpc>
            <a:spcBef>
              <a:spcPct val="0"/>
            </a:spcBef>
            <a:spcAft>
              <a:spcPct val="35000"/>
            </a:spcAft>
          </a:pPr>
          <a:r>
            <a:rPr lang="tr-TR" sz="2600" b="1" kern="1200" dirty="0" smtClean="0">
              <a:latin typeface="Times New Roman" panose="02020603050405020304" pitchFamily="18" charset="0"/>
              <a:cs typeface="Times New Roman" panose="02020603050405020304" pitchFamily="18" charset="0"/>
            </a:rPr>
            <a:t>28 Aralık 2026</a:t>
          </a:r>
        </a:p>
        <a:p>
          <a:pPr lvl="0" algn="ctr" defTabSz="1155700">
            <a:lnSpc>
              <a:spcPct val="90000"/>
            </a:lnSpc>
            <a:spcBef>
              <a:spcPct val="0"/>
            </a:spcBef>
            <a:spcAft>
              <a:spcPct val="35000"/>
            </a:spcAft>
          </a:pPr>
          <a:r>
            <a:rPr lang="tr-TR" sz="2600" b="1" kern="1200" dirty="0" smtClean="0">
              <a:latin typeface="Times New Roman" panose="02020603050405020304" pitchFamily="18" charset="0"/>
              <a:cs typeface="Times New Roman" panose="02020603050405020304" pitchFamily="18" charset="0"/>
            </a:rPr>
            <a:t>08 Ocak 2027</a:t>
          </a:r>
        </a:p>
        <a:p>
          <a:pPr lvl="0" algn="ctr" defTabSz="1155700">
            <a:lnSpc>
              <a:spcPct val="90000"/>
            </a:lnSpc>
            <a:spcBef>
              <a:spcPct val="0"/>
            </a:spcBef>
            <a:spcAft>
              <a:spcPct val="35000"/>
            </a:spcAft>
          </a:pPr>
          <a:r>
            <a:rPr lang="tr-TR" sz="2600" b="1" kern="1200" dirty="0" smtClean="0">
              <a:latin typeface="Times New Roman" panose="02020603050405020304" pitchFamily="18" charset="0"/>
              <a:cs typeface="Times New Roman" panose="02020603050405020304" pitchFamily="18" charset="0"/>
            </a:rPr>
            <a:t> </a:t>
          </a:r>
          <a:endParaRPr lang="tr-TR" sz="2600" b="1" kern="1200" dirty="0">
            <a:latin typeface="Times New Roman" panose="02020603050405020304" pitchFamily="18" charset="0"/>
            <a:cs typeface="Times New Roman" panose="02020603050405020304" pitchFamily="18" charset="0"/>
          </a:endParaRPr>
        </a:p>
      </dsp:txBody>
      <dsp:txXfrm>
        <a:off x="5374403" y="1241974"/>
        <a:ext cx="4426823" cy="1862962"/>
      </dsp:txXfrm>
    </dsp:sp>
    <dsp:sp modelId="{B81DF160-8863-4FB3-87F1-8F120D597525}">
      <dsp:nvSpPr>
        <dsp:cNvPr id="0" name=""/>
        <dsp:cNvSpPr/>
      </dsp:nvSpPr>
      <dsp:spPr>
        <a:xfrm>
          <a:off x="5373774" y="0"/>
          <a:ext cx="4426823" cy="1241974"/>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437272" tIns="165100" rIns="437272" bIns="165100" numCol="1" spcCol="1270" rtlCol="0" anchor="ctr" anchorCtr="0">
          <a:noAutofit/>
        </a:bodyPr>
        <a:lstStyle/>
        <a:p>
          <a:pPr lvl="0" algn="ctr" defTabSz="1555750">
            <a:lnSpc>
              <a:spcPct val="90000"/>
            </a:lnSpc>
            <a:spcBef>
              <a:spcPct val="0"/>
            </a:spcBef>
            <a:spcAft>
              <a:spcPct val="35000"/>
            </a:spcAft>
          </a:pPr>
          <a:r>
            <a:rPr lang="tr-TR" sz="3500" kern="1200" dirty="0" smtClean="0"/>
            <a:t>FİNAL SINAVLARI</a:t>
          </a:r>
          <a:endParaRPr lang="tr-TR" sz="3500" kern="1200" dirty="0"/>
        </a:p>
      </dsp:txBody>
      <dsp:txXfrm>
        <a:off x="5373774" y="0"/>
        <a:ext cx="4426823" cy="1241974"/>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Numaralandırılmış Doğrusal Blok İşlemi"/>
  <dgm:desc val="İlerlemeyi, zaman çizelgesini, görevdeki sıralı adımları, işlemi veya iş akışını göstermek ya da hareketi veya yönü vurgulamak için kullanılır. Bir işlemin adımlarını göstermek için otomatik sayılar eklenmiştir. Düzey 1 metin ve Düzey 2 metnin her ikisi de dikdörtgen içinde gösterilir."/>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rtlCol="0"/>
            <a:lstStyle/>
            <a:p>
              <a:pPr rtl="0"/>
              <a:r>
                <a:t>01</a:t>
              </a:r>
            </a:p>
          </dgm:t>
        </dgm:pt>
        <dgm:pt modelId="201" type="sibTrans" cxnId="5">
          <dgm:prSet phldrT="2"/>
          <dgm:t>
            <a:bodyPr rtlCol="0"/>
            <a:lstStyle/>
            <a:p>
              <a:pPr rtl="0"/>
              <a:r>
                <a:t>02</a:t>
              </a:r>
            </a:p>
          </dgm:t>
        </dgm:pt>
        <dgm:pt modelId="301" type="sibTrans" cxnId="6">
          <dgm:prSet phldrT="3"/>
          <dgm:t>
            <a:bodyPr rtlCol="0"/>
            <a:lstStyle/>
            <a:p>
              <a:pPr rtl="0"/>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Numaralandırılmış Doğrusal Blok İşlemi"/>
  <dgm:desc val="İlerlemeyi, zaman çizelgesini, görevdeki sıralı adımları, işlemi veya iş akışını göstermek ya da hareketi veya yönü vurgulamak için kullanılır. Bir işlemin adımlarını göstermek için otomatik sayılar eklenmiştir. Düzey 1 metin ve Düzey 2 metnin her ikisi de dikdörtgen içinde gösterilir."/>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rtlCol="0"/>
            <a:lstStyle/>
            <a:p>
              <a:pPr rtl="0"/>
              <a:r>
                <a:t>01</a:t>
              </a:r>
            </a:p>
          </dgm:t>
        </dgm:pt>
        <dgm:pt modelId="201" type="sibTrans" cxnId="5">
          <dgm:prSet phldrT="2"/>
          <dgm:t>
            <a:bodyPr rtlCol="0"/>
            <a:lstStyle/>
            <a:p>
              <a:pPr rtl="0"/>
              <a:r>
                <a:t>02</a:t>
              </a:r>
            </a:p>
          </dgm:t>
        </dgm:pt>
        <dgm:pt modelId="301" type="sibTrans" cxnId="6">
          <dgm:prSet phldrT="3"/>
          <dgm:t>
            <a:bodyPr rtlCol="0"/>
            <a:lstStyle/>
            <a:p>
              <a:pPr rtl="0"/>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1A832AC-A922-4DEE-8C2D-6C45EFCA9E89}" type="datetime1">
              <a:rPr lang="tr-TR" smtClean="0"/>
              <a:t>11.09.2026</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0E0C28A-8301-4D09-BF6F-17D11FC68C4F}" type="slidenum">
              <a:rPr lang="tr-TR" smtClean="0"/>
              <a:t>‹#›</a:t>
            </a:fld>
            <a:endParaRPr lang="tr-TR" dirty="0"/>
          </a:p>
        </p:txBody>
      </p:sp>
    </p:spTree>
    <p:extLst>
      <p:ext uri="{BB962C8B-B14F-4D97-AF65-F5344CB8AC3E}">
        <p14:creationId xmlns:p14="http://schemas.microsoft.com/office/powerpoint/2010/main" val="41368823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6E5D03BC-7F8E-45C8-AFA3-DAA3218599D1}" type="datetime1">
              <a:rPr lang="tr-TR" noProof="0" smtClean="0"/>
              <a:t>11.09.2026</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5127234-4CCC-4D44-8574-686ADA7EE3A8}" type="slidenum">
              <a:rPr lang="tr-TR" noProof="0" smtClean="0"/>
              <a:t>‹#›</a:t>
            </a:fld>
            <a:endParaRPr lang="tr-TR" noProof="0" dirty="0"/>
          </a:p>
        </p:txBody>
      </p:sp>
    </p:spTree>
    <p:extLst>
      <p:ext uri="{BB962C8B-B14F-4D97-AF65-F5344CB8AC3E}">
        <p14:creationId xmlns:p14="http://schemas.microsoft.com/office/powerpoint/2010/main" val="47047874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D5127234-4CCC-4D44-8574-686ADA7EE3A8}" type="slidenum">
              <a:rPr lang="tr-TR" smtClean="0"/>
              <a:t>1</a:t>
            </a:fld>
            <a:endParaRPr lang="tr-TR" dirty="0"/>
          </a:p>
        </p:txBody>
      </p:sp>
    </p:spTree>
    <p:extLst>
      <p:ext uri="{BB962C8B-B14F-4D97-AF65-F5344CB8AC3E}">
        <p14:creationId xmlns:p14="http://schemas.microsoft.com/office/powerpoint/2010/main" val="3885991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D5127234-4CCC-4D44-8574-686ADA7EE3A8}" type="slidenum">
              <a:rPr lang="tr-TR" smtClean="0"/>
              <a:t>4</a:t>
            </a:fld>
            <a:endParaRPr lang="tr-TR" dirty="0"/>
          </a:p>
        </p:txBody>
      </p:sp>
    </p:spTree>
    <p:extLst>
      <p:ext uri="{BB962C8B-B14F-4D97-AF65-F5344CB8AC3E}">
        <p14:creationId xmlns:p14="http://schemas.microsoft.com/office/powerpoint/2010/main" val="4050125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D5127234-4CCC-4D44-8574-686ADA7EE3A8}" type="slidenum">
              <a:rPr lang="tr-TR" smtClean="0"/>
              <a:t>5</a:t>
            </a:fld>
            <a:endParaRPr lang="tr-TR" dirty="0"/>
          </a:p>
        </p:txBody>
      </p:sp>
    </p:spTree>
    <p:extLst>
      <p:ext uri="{BB962C8B-B14F-4D97-AF65-F5344CB8AC3E}">
        <p14:creationId xmlns:p14="http://schemas.microsoft.com/office/powerpoint/2010/main" val="4692674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up 6"/>
          <p:cNvGrpSpPr/>
          <p:nvPr/>
        </p:nvGrpSpPr>
        <p:grpSpPr>
          <a:xfrm>
            <a:off x="-16934" y="0"/>
            <a:ext cx="12231160" cy="6856214"/>
            <a:chOff x="-16934" y="0"/>
            <a:chExt cx="12231160" cy="6856214"/>
          </a:xfrm>
        </p:grpSpPr>
        <p:pic>
          <p:nvPicPr>
            <p:cNvPr id="16" name="Resim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Dikdörtgen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tr-TR"/>
            </a:p>
          </p:txBody>
        </p:sp>
        <p:pic>
          <p:nvPicPr>
            <p:cNvPr id="17" name="Resim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Resim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Başlık 1"/>
          <p:cNvSpPr>
            <a:spLocks noGrp="1"/>
          </p:cNvSpPr>
          <p:nvPr>
            <p:ph type="ctrTitle"/>
          </p:nvPr>
        </p:nvSpPr>
        <p:spPr>
          <a:xfrm>
            <a:off x="2692398" y="1871131"/>
            <a:ext cx="6815669" cy="1515533"/>
          </a:xfrm>
        </p:spPr>
        <p:txBody>
          <a:bodyPr rtlCol="0" anchor="b">
            <a:noAutofit/>
          </a:bodyPr>
          <a:lstStyle>
            <a:lvl1pPr algn="ctr">
              <a:defRPr sz="5400">
                <a:effectLst/>
              </a:defRPr>
            </a:lvl1pPr>
          </a:lstStyle>
          <a:p>
            <a:pPr rtl="0"/>
            <a:r>
              <a:rPr lang="tr-TR" noProof="0"/>
              <a:t>Asıl başlık stili için tıklatın</a:t>
            </a:r>
            <a:endParaRPr lang="tr-TR" noProof="0" dirty="0"/>
          </a:p>
        </p:txBody>
      </p:sp>
      <p:sp>
        <p:nvSpPr>
          <p:cNvPr id="3" name="Alt Başlık 2"/>
          <p:cNvSpPr>
            <a:spLocks noGrp="1"/>
          </p:cNvSpPr>
          <p:nvPr>
            <p:ph type="subTitle" idx="1"/>
          </p:nvPr>
        </p:nvSpPr>
        <p:spPr>
          <a:xfrm>
            <a:off x="2692398" y="3657597"/>
            <a:ext cx="6815669" cy="1320802"/>
          </a:xfrm>
        </p:spPr>
        <p:txBody>
          <a:bodyPr rtlCol="0"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tr-TR" noProof="0"/>
              <a:t>Asıl alt başlık stilini düzenlemek için tıklayın</a:t>
            </a:r>
            <a:endParaRPr lang="tr-TR" noProof="0" dirty="0"/>
          </a:p>
        </p:txBody>
      </p:sp>
      <p:sp>
        <p:nvSpPr>
          <p:cNvPr id="4" name="Tarih Yer Tutucusu 3"/>
          <p:cNvSpPr>
            <a:spLocks noGrp="1"/>
          </p:cNvSpPr>
          <p:nvPr>
            <p:ph type="dt" sz="half" idx="10"/>
          </p:nvPr>
        </p:nvSpPr>
        <p:spPr>
          <a:xfrm>
            <a:off x="7983232" y="5037663"/>
            <a:ext cx="897467" cy="279400"/>
          </a:xfrm>
        </p:spPr>
        <p:txBody>
          <a:bodyPr rtlCol="0"/>
          <a:lstStyle/>
          <a:p>
            <a:pPr rtl="0"/>
            <a:fld id="{06E18B31-2096-48A9-9ABA-F50E7551F4BA}" type="datetime1">
              <a:rPr lang="tr-TR" noProof="0" smtClean="0"/>
              <a:t>11.09.2026</a:t>
            </a:fld>
            <a:endParaRPr lang="tr-TR" noProof="0" dirty="0"/>
          </a:p>
        </p:txBody>
      </p:sp>
      <p:sp>
        <p:nvSpPr>
          <p:cNvPr id="5" name="Alt Bilgi Yer Tutucusu 4"/>
          <p:cNvSpPr>
            <a:spLocks noGrp="1"/>
          </p:cNvSpPr>
          <p:nvPr>
            <p:ph type="ftr" sz="quarter" idx="11"/>
          </p:nvPr>
        </p:nvSpPr>
        <p:spPr>
          <a:xfrm>
            <a:off x="2692397" y="5037663"/>
            <a:ext cx="5214635" cy="279400"/>
          </a:xfrm>
        </p:spPr>
        <p:txBody>
          <a:bodyPr rtlCol="0"/>
          <a:lstStyle/>
          <a:p>
            <a:pPr rtl="0"/>
            <a:r>
              <a:rPr lang="tr-TR" noProof="0"/>
              <a:t>yesimturkyuksel@comu.edu.tr</a:t>
            </a:r>
            <a:endParaRPr lang="tr-TR" noProof="0" dirty="0"/>
          </a:p>
        </p:txBody>
      </p:sp>
      <p:sp>
        <p:nvSpPr>
          <p:cNvPr id="6" name="Slayt Numarası Yer Tutucusu 5"/>
          <p:cNvSpPr>
            <a:spLocks noGrp="1"/>
          </p:cNvSpPr>
          <p:nvPr>
            <p:ph type="sldNum" sz="quarter" idx="12"/>
          </p:nvPr>
        </p:nvSpPr>
        <p:spPr>
          <a:xfrm>
            <a:off x="8956900" y="5037663"/>
            <a:ext cx="551167" cy="279400"/>
          </a:xfrm>
        </p:spPr>
        <p:txBody>
          <a:bodyPr rtlCol="0"/>
          <a:lstStyle/>
          <a:p>
            <a:pPr rtl="0"/>
            <a:fld id="{D57F1E4F-1CFF-5643-939E-217C01CDF565}" type="slidenum">
              <a:rPr lang="tr-TR" noProof="0" smtClean="0"/>
              <a:pPr/>
              <a:t>‹#›</a:t>
            </a:fld>
            <a:endParaRPr lang="tr-TR" noProof="0" dirty="0"/>
          </a:p>
        </p:txBody>
      </p:sp>
      <p:cxnSp>
        <p:nvCxnSpPr>
          <p:cNvPr id="15" name="Düz Bağlayıcı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Başlık 1"/>
          <p:cNvSpPr>
            <a:spLocks noGrp="1"/>
          </p:cNvSpPr>
          <p:nvPr>
            <p:ph type="title"/>
          </p:nvPr>
        </p:nvSpPr>
        <p:spPr>
          <a:xfrm>
            <a:off x="1295401" y="4815415"/>
            <a:ext cx="9609666" cy="566738"/>
          </a:xfrm>
        </p:spPr>
        <p:txBody>
          <a:bodyPr rtlCol="0" anchor="b">
            <a:normAutofit/>
          </a:bodyPr>
          <a:lstStyle>
            <a:lvl1pPr algn="ctr">
              <a:defRPr sz="2400" b="0"/>
            </a:lvl1pPr>
          </a:lstStyle>
          <a:p>
            <a:pPr rtl="0"/>
            <a:r>
              <a:rPr lang="tr-TR" noProof="0"/>
              <a:t>Asıl başlık stili için tıklatın</a:t>
            </a:r>
            <a:endParaRPr lang="tr-TR" noProof="0" dirty="0"/>
          </a:p>
        </p:txBody>
      </p:sp>
      <p:sp>
        <p:nvSpPr>
          <p:cNvPr id="3" name="Resim Yer Tutucusu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1295401" y="5382153"/>
            <a:ext cx="9609666" cy="493712"/>
          </a:xfrm>
        </p:spPr>
        <p:txBody>
          <a:bodyPr rtlCol="0">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a:t>
            </a:r>
          </a:p>
        </p:txBody>
      </p:sp>
      <p:sp>
        <p:nvSpPr>
          <p:cNvPr id="5" name="Tarih Yer Tutucusu 4"/>
          <p:cNvSpPr>
            <a:spLocks noGrp="1"/>
          </p:cNvSpPr>
          <p:nvPr>
            <p:ph type="dt" sz="half" idx="10"/>
          </p:nvPr>
        </p:nvSpPr>
        <p:spPr/>
        <p:txBody>
          <a:bodyPr rtlCol="0"/>
          <a:lstStyle/>
          <a:p>
            <a:pPr rtl="0"/>
            <a:fld id="{55A8E44D-C39F-4272-84C1-07075A5855C8}" type="datetime1">
              <a:rPr lang="tr-TR" noProof="0" smtClean="0"/>
              <a:t>11.09.2026</a:t>
            </a:fld>
            <a:endParaRPr lang="tr-TR" noProof="0" dirty="0"/>
          </a:p>
        </p:txBody>
      </p:sp>
      <p:sp>
        <p:nvSpPr>
          <p:cNvPr id="6" name="Alt Bilgi Yer Tutucusu 5"/>
          <p:cNvSpPr>
            <a:spLocks noGrp="1"/>
          </p:cNvSpPr>
          <p:nvPr>
            <p:ph type="ftr" sz="quarter" idx="11"/>
          </p:nvPr>
        </p:nvSpPr>
        <p:spPr/>
        <p:txBody>
          <a:bodyPr rtlCol="0"/>
          <a:lstStyle/>
          <a:p>
            <a:pPr rtl="0"/>
            <a:r>
              <a:rPr lang="tr-TR" noProof="0"/>
              <a:t>yesimturkyuksel@comu.edu.tr</a:t>
            </a:r>
            <a:endParaRPr lang="tr-TR" noProof="0" dirty="0"/>
          </a:p>
        </p:txBody>
      </p:sp>
      <p:sp>
        <p:nvSpPr>
          <p:cNvPr id="7" name="Slayt Numarası Yer Tutucusu 6"/>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Başlık 1"/>
          <p:cNvSpPr>
            <a:spLocks noGrp="1"/>
          </p:cNvSpPr>
          <p:nvPr>
            <p:ph type="title"/>
          </p:nvPr>
        </p:nvSpPr>
        <p:spPr>
          <a:xfrm>
            <a:off x="1303868" y="982132"/>
            <a:ext cx="9592732" cy="2954868"/>
          </a:xfrm>
        </p:spPr>
        <p:txBody>
          <a:bodyPr rtlCol="0" anchor="ctr">
            <a:normAutofit/>
          </a:bodyPr>
          <a:lstStyle>
            <a:lvl1pPr algn="ctr">
              <a:defRPr sz="3200" b="0" cap="none"/>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303868" y="4343399"/>
            <a:ext cx="9592732" cy="1532467"/>
          </a:xfrm>
        </p:spPr>
        <p:txBody>
          <a:bodyPr rtlCol="0"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a:t>
            </a:r>
          </a:p>
        </p:txBody>
      </p:sp>
      <p:sp>
        <p:nvSpPr>
          <p:cNvPr id="4" name="Tarih Yer Tutucusu 3"/>
          <p:cNvSpPr>
            <a:spLocks noGrp="1"/>
          </p:cNvSpPr>
          <p:nvPr>
            <p:ph type="dt" sz="half" idx="10"/>
          </p:nvPr>
        </p:nvSpPr>
        <p:spPr/>
        <p:txBody>
          <a:bodyPr rtlCol="0"/>
          <a:lstStyle/>
          <a:p>
            <a:pPr rtl="0"/>
            <a:fld id="{FA9D6F94-3F50-4D2F-B669-5AEFB0F8497E}" type="datetime1">
              <a:rPr lang="tr-TR" noProof="0" smtClean="0"/>
              <a:t>11.09.2026</a:t>
            </a:fld>
            <a:endParaRPr lang="tr-TR" noProof="0" dirty="0"/>
          </a:p>
        </p:txBody>
      </p:sp>
      <p:sp>
        <p:nvSpPr>
          <p:cNvPr id="5" name="Alt Bilgi Yer Tutucusu 4"/>
          <p:cNvSpPr>
            <a:spLocks noGrp="1"/>
          </p:cNvSpPr>
          <p:nvPr>
            <p:ph type="ftr" sz="quarter" idx="11"/>
          </p:nvPr>
        </p:nvSpPr>
        <p:spPr/>
        <p:txBody>
          <a:bodyPr rtlCol="0"/>
          <a:lstStyle/>
          <a:p>
            <a:pPr rtl="0"/>
            <a:r>
              <a:rPr lang="tr-TR" noProof="0"/>
              <a:t>yesimturkyuksel@comu.edu.tr</a:t>
            </a:r>
            <a:endParaRPr lang="tr-TR" noProof="0"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cxnSp>
        <p:nvCxnSpPr>
          <p:cNvPr id="15" name="Düz Bağlayıcı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Başlık 1"/>
          <p:cNvSpPr>
            <a:spLocks noGrp="1"/>
          </p:cNvSpPr>
          <p:nvPr>
            <p:ph type="title"/>
          </p:nvPr>
        </p:nvSpPr>
        <p:spPr>
          <a:xfrm>
            <a:off x="1446213" y="982132"/>
            <a:ext cx="9296398" cy="2370668"/>
          </a:xfrm>
        </p:spPr>
        <p:txBody>
          <a:bodyPr rtlCol="0" anchor="ctr">
            <a:normAutofit/>
          </a:bodyPr>
          <a:lstStyle>
            <a:lvl1pPr algn="ctr">
              <a:defRPr sz="3200" b="0" cap="none">
                <a:solidFill>
                  <a:schemeClr val="tx1"/>
                </a:solidFill>
              </a:defRPr>
            </a:lvl1pPr>
          </a:lstStyle>
          <a:p>
            <a:pPr rtl="0"/>
            <a:r>
              <a:rPr lang="tr-TR" noProof="0"/>
              <a:t>Asıl başlık stili için tıklatın</a:t>
            </a:r>
            <a:endParaRPr lang="tr-TR" noProof="0" dirty="0"/>
          </a:p>
        </p:txBody>
      </p:sp>
      <p:sp>
        <p:nvSpPr>
          <p:cNvPr id="10" name="Metin Yer Tutucusu 9"/>
          <p:cNvSpPr>
            <a:spLocks noGrp="1"/>
          </p:cNvSpPr>
          <p:nvPr>
            <p:ph type="body" sz="quarter" idx="13"/>
          </p:nvPr>
        </p:nvSpPr>
        <p:spPr>
          <a:xfrm>
            <a:off x="1674812" y="3352800"/>
            <a:ext cx="8839202" cy="584200"/>
          </a:xfrm>
        </p:spPr>
        <p:txBody>
          <a:bodyPr rtlCol="0"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tr-TR" noProof="0"/>
              <a:t>Asıl metin stillerini düzenle</a:t>
            </a:r>
          </a:p>
        </p:txBody>
      </p:sp>
      <p:sp>
        <p:nvSpPr>
          <p:cNvPr id="3" name="Metin Yer Tutucusu 2"/>
          <p:cNvSpPr>
            <a:spLocks noGrp="1"/>
          </p:cNvSpPr>
          <p:nvPr>
            <p:ph type="body" idx="1"/>
          </p:nvPr>
        </p:nvSpPr>
        <p:spPr>
          <a:xfrm>
            <a:off x="1295401" y="4343399"/>
            <a:ext cx="9609666" cy="1532467"/>
          </a:xfrm>
        </p:spPr>
        <p:txBody>
          <a:bodyPr rtlCol="0"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a:t>
            </a:r>
          </a:p>
        </p:txBody>
      </p:sp>
      <p:sp>
        <p:nvSpPr>
          <p:cNvPr id="4" name="Tarih Yer Tutucusu 3"/>
          <p:cNvSpPr>
            <a:spLocks noGrp="1"/>
          </p:cNvSpPr>
          <p:nvPr>
            <p:ph type="dt" sz="half" idx="10"/>
          </p:nvPr>
        </p:nvSpPr>
        <p:spPr/>
        <p:txBody>
          <a:bodyPr rtlCol="0"/>
          <a:lstStyle/>
          <a:p>
            <a:pPr rtl="0"/>
            <a:fld id="{B3940D7C-CE5D-42CB-BCC4-9A4DE1F9FBCB}" type="datetime1">
              <a:rPr lang="tr-TR" noProof="0" smtClean="0"/>
              <a:t>11.09.2026</a:t>
            </a:fld>
            <a:endParaRPr lang="tr-TR" noProof="0" dirty="0"/>
          </a:p>
        </p:txBody>
      </p:sp>
      <p:sp>
        <p:nvSpPr>
          <p:cNvPr id="5" name="Alt Bilgi Yer Tutucusu 4"/>
          <p:cNvSpPr>
            <a:spLocks noGrp="1"/>
          </p:cNvSpPr>
          <p:nvPr>
            <p:ph type="ftr" sz="quarter" idx="11"/>
          </p:nvPr>
        </p:nvSpPr>
        <p:spPr/>
        <p:txBody>
          <a:bodyPr rtlCol="0"/>
          <a:lstStyle/>
          <a:p>
            <a:pPr rtl="0"/>
            <a:r>
              <a:rPr lang="tr-TR" noProof="0"/>
              <a:t>yesimturkyuksel@comu.edu.tr</a:t>
            </a:r>
            <a:endParaRPr lang="tr-TR" noProof="0"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sp>
        <p:nvSpPr>
          <p:cNvPr id="14" name="Metin Kutusu 13"/>
          <p:cNvSpPr txBox="1"/>
          <p:nvPr/>
        </p:nvSpPr>
        <p:spPr>
          <a:xfrm>
            <a:off x="862013" y="879961"/>
            <a:ext cx="609600" cy="584776"/>
          </a:xfrm>
          <a:prstGeom prst="rect">
            <a:avLst/>
          </a:prstGeom>
        </p:spPr>
        <p:txBody>
          <a:bodyPr vert="horz" lIns="91440" tIns="45720" rIns="91440" bIns="45720" rtlCol="0" anchor="ctr">
            <a:noAutofit/>
          </a:bodyPr>
          <a:lstStyle/>
          <a:p>
            <a:pPr lvl="0" rtl="0"/>
            <a:r>
              <a:rPr lang="tr-TR" sz="8000" noProof="0" dirty="0">
                <a:solidFill>
                  <a:schemeClr val="tx1"/>
                </a:solidFill>
                <a:effectLst/>
              </a:rPr>
              <a:t>“</a:t>
            </a:r>
          </a:p>
        </p:txBody>
      </p:sp>
      <p:sp>
        <p:nvSpPr>
          <p:cNvPr id="15" name="Metin Kutusu 14"/>
          <p:cNvSpPr txBox="1"/>
          <p:nvPr/>
        </p:nvSpPr>
        <p:spPr>
          <a:xfrm>
            <a:off x="10600267" y="2827870"/>
            <a:ext cx="609600" cy="584776"/>
          </a:xfrm>
          <a:prstGeom prst="rect">
            <a:avLst/>
          </a:prstGeom>
        </p:spPr>
        <p:txBody>
          <a:bodyPr vert="horz" lIns="91440" tIns="45720" rIns="91440" bIns="45720" rtlCol="0" anchor="ctr">
            <a:noAutofit/>
          </a:bodyPr>
          <a:lstStyle/>
          <a:p>
            <a:pPr lvl="0" algn="r" rtl="0"/>
            <a:r>
              <a:rPr lang="tr-TR" sz="8000" noProof="0" dirty="0">
                <a:solidFill>
                  <a:schemeClr val="tx1"/>
                </a:solidFill>
                <a:effectLst/>
              </a:rPr>
              <a:t>”</a:t>
            </a:r>
          </a:p>
        </p:txBody>
      </p:sp>
      <p:cxnSp>
        <p:nvCxnSpPr>
          <p:cNvPr id="19" name="Düz Bağlayıcı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d Kartı">
    <p:spTree>
      <p:nvGrpSpPr>
        <p:cNvPr id="1" name=""/>
        <p:cNvGrpSpPr/>
        <p:nvPr/>
      </p:nvGrpSpPr>
      <p:grpSpPr>
        <a:xfrm>
          <a:off x="0" y="0"/>
          <a:ext cx="0" cy="0"/>
          <a:chOff x="0" y="0"/>
          <a:chExt cx="0" cy="0"/>
        </a:xfrm>
      </p:grpSpPr>
      <p:sp>
        <p:nvSpPr>
          <p:cNvPr id="2" name="Başlık 1"/>
          <p:cNvSpPr>
            <a:spLocks noGrp="1"/>
          </p:cNvSpPr>
          <p:nvPr>
            <p:ph type="title"/>
          </p:nvPr>
        </p:nvSpPr>
        <p:spPr>
          <a:xfrm>
            <a:off x="1295402" y="3308581"/>
            <a:ext cx="9609668" cy="1468800"/>
          </a:xfrm>
        </p:spPr>
        <p:txBody>
          <a:bodyPr rtlCol="0" anchor="b">
            <a:normAutofit/>
          </a:bodyPr>
          <a:lstStyle>
            <a:lvl1pPr algn="l">
              <a:defRPr sz="3200" b="0" cap="none"/>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295401" y="4777381"/>
            <a:ext cx="9609668" cy="860400"/>
          </a:xfrm>
        </p:spPr>
        <p:txBody>
          <a:bodyPr rtlCol="0"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a:t>
            </a:r>
          </a:p>
        </p:txBody>
      </p:sp>
      <p:sp>
        <p:nvSpPr>
          <p:cNvPr id="4" name="Tarih Yer Tutucusu 3"/>
          <p:cNvSpPr>
            <a:spLocks noGrp="1"/>
          </p:cNvSpPr>
          <p:nvPr>
            <p:ph type="dt" sz="half" idx="10"/>
          </p:nvPr>
        </p:nvSpPr>
        <p:spPr/>
        <p:txBody>
          <a:bodyPr rtlCol="0"/>
          <a:lstStyle/>
          <a:p>
            <a:pPr rtl="0"/>
            <a:fld id="{B50FFBEE-BAA7-4004-85CC-1A56EA69C644}" type="datetime1">
              <a:rPr lang="tr-TR" noProof="0" smtClean="0"/>
              <a:t>11.09.2026</a:t>
            </a:fld>
            <a:endParaRPr lang="tr-TR" noProof="0" dirty="0"/>
          </a:p>
        </p:txBody>
      </p:sp>
      <p:sp>
        <p:nvSpPr>
          <p:cNvPr id="5" name="Alt Bilgi Yer Tutucusu 4"/>
          <p:cNvSpPr>
            <a:spLocks noGrp="1"/>
          </p:cNvSpPr>
          <p:nvPr>
            <p:ph type="ftr" sz="quarter" idx="11"/>
          </p:nvPr>
        </p:nvSpPr>
        <p:spPr/>
        <p:txBody>
          <a:bodyPr rtlCol="0"/>
          <a:lstStyle/>
          <a:p>
            <a:pPr rtl="0"/>
            <a:r>
              <a:rPr lang="tr-TR" noProof="0"/>
              <a:t>yesimturkyuksel@comu.edu.tr</a:t>
            </a:r>
            <a:endParaRPr lang="tr-TR" noProof="0"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Ad Kartı">
    <p:spTree>
      <p:nvGrpSpPr>
        <p:cNvPr id="1" name=""/>
        <p:cNvGrpSpPr/>
        <p:nvPr/>
      </p:nvGrpSpPr>
      <p:grpSpPr>
        <a:xfrm>
          <a:off x="0" y="0"/>
          <a:ext cx="0" cy="0"/>
          <a:chOff x="0" y="0"/>
          <a:chExt cx="0" cy="0"/>
        </a:xfrm>
      </p:grpSpPr>
      <p:sp>
        <p:nvSpPr>
          <p:cNvPr id="2" name="Başlık 1"/>
          <p:cNvSpPr>
            <a:spLocks noGrp="1"/>
          </p:cNvSpPr>
          <p:nvPr>
            <p:ph type="title"/>
          </p:nvPr>
        </p:nvSpPr>
        <p:spPr>
          <a:xfrm>
            <a:off x="1446213" y="982132"/>
            <a:ext cx="9296398" cy="2243668"/>
          </a:xfrm>
        </p:spPr>
        <p:txBody>
          <a:bodyPr rtlCol="0" anchor="ctr">
            <a:normAutofit/>
          </a:bodyPr>
          <a:lstStyle>
            <a:lvl1pPr algn="ctr">
              <a:defRPr sz="3200" b="0" cap="none">
                <a:solidFill>
                  <a:schemeClr val="tx1"/>
                </a:solidFill>
              </a:defRPr>
            </a:lvl1pPr>
          </a:lstStyle>
          <a:p>
            <a:pPr rtl="0"/>
            <a:r>
              <a:rPr lang="tr-TR" noProof="0"/>
              <a:t>Asıl başlık stili için tıklatın</a:t>
            </a:r>
            <a:endParaRPr lang="tr-TR" noProof="0" dirty="0"/>
          </a:p>
        </p:txBody>
      </p:sp>
      <p:sp>
        <p:nvSpPr>
          <p:cNvPr id="23" name="Metin Yer Tutucusu 2"/>
          <p:cNvSpPr>
            <a:spLocks noGrp="1"/>
          </p:cNvSpPr>
          <p:nvPr>
            <p:ph type="body" idx="13"/>
          </p:nvPr>
        </p:nvSpPr>
        <p:spPr>
          <a:xfrm>
            <a:off x="1295401" y="3639312"/>
            <a:ext cx="9609668" cy="886968"/>
          </a:xfrm>
        </p:spPr>
        <p:txBody>
          <a:bodyPr rtlCol="0"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a:t>
            </a:r>
          </a:p>
        </p:txBody>
      </p:sp>
      <p:sp>
        <p:nvSpPr>
          <p:cNvPr id="3" name="Metin Yer Tutucusu 2"/>
          <p:cNvSpPr>
            <a:spLocks noGrp="1"/>
          </p:cNvSpPr>
          <p:nvPr>
            <p:ph type="body" idx="1"/>
          </p:nvPr>
        </p:nvSpPr>
        <p:spPr>
          <a:xfrm>
            <a:off x="1295401" y="4529667"/>
            <a:ext cx="9609668" cy="13462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a:t>
            </a:r>
          </a:p>
        </p:txBody>
      </p:sp>
      <p:sp>
        <p:nvSpPr>
          <p:cNvPr id="4" name="Tarih Yer Tutucusu 3"/>
          <p:cNvSpPr>
            <a:spLocks noGrp="1"/>
          </p:cNvSpPr>
          <p:nvPr>
            <p:ph type="dt" sz="half" idx="10"/>
          </p:nvPr>
        </p:nvSpPr>
        <p:spPr/>
        <p:txBody>
          <a:bodyPr rtlCol="0"/>
          <a:lstStyle/>
          <a:p>
            <a:pPr rtl="0"/>
            <a:fld id="{79D651ED-D4F4-44C0-9588-9C6F17D2FA14}" type="datetime1">
              <a:rPr lang="tr-TR" noProof="0" smtClean="0"/>
              <a:t>11.09.2026</a:t>
            </a:fld>
            <a:endParaRPr lang="tr-TR" noProof="0" dirty="0"/>
          </a:p>
        </p:txBody>
      </p:sp>
      <p:sp>
        <p:nvSpPr>
          <p:cNvPr id="5" name="Alt Bilgi Yer Tutucusu 4"/>
          <p:cNvSpPr>
            <a:spLocks noGrp="1"/>
          </p:cNvSpPr>
          <p:nvPr>
            <p:ph type="ftr" sz="quarter" idx="11"/>
          </p:nvPr>
        </p:nvSpPr>
        <p:spPr/>
        <p:txBody>
          <a:bodyPr rtlCol="0"/>
          <a:lstStyle/>
          <a:p>
            <a:pPr rtl="0"/>
            <a:r>
              <a:rPr lang="tr-TR" noProof="0"/>
              <a:t>yesimturkyuksel@comu.edu.tr</a:t>
            </a:r>
            <a:endParaRPr lang="tr-TR" noProof="0"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sp>
        <p:nvSpPr>
          <p:cNvPr id="12" name="Metin Kutusu 11"/>
          <p:cNvSpPr txBox="1"/>
          <p:nvPr/>
        </p:nvSpPr>
        <p:spPr>
          <a:xfrm>
            <a:off x="862013" y="879961"/>
            <a:ext cx="609600" cy="584776"/>
          </a:xfrm>
          <a:prstGeom prst="rect">
            <a:avLst/>
          </a:prstGeom>
        </p:spPr>
        <p:txBody>
          <a:bodyPr vert="horz" lIns="91440" tIns="45720" rIns="91440" bIns="45720" rtlCol="0" anchor="ctr">
            <a:noAutofit/>
          </a:bodyPr>
          <a:lstStyle/>
          <a:p>
            <a:pPr lvl="0" rtl="0"/>
            <a:r>
              <a:rPr lang="tr-TR" sz="8000" noProof="0" dirty="0">
                <a:solidFill>
                  <a:schemeClr val="tx1"/>
                </a:solidFill>
                <a:effectLst/>
              </a:rPr>
              <a:t>“</a:t>
            </a:r>
          </a:p>
        </p:txBody>
      </p:sp>
      <p:sp>
        <p:nvSpPr>
          <p:cNvPr id="13" name="Metin Kutusu 12"/>
          <p:cNvSpPr txBox="1"/>
          <p:nvPr/>
        </p:nvSpPr>
        <p:spPr>
          <a:xfrm>
            <a:off x="10600267" y="2599261"/>
            <a:ext cx="609600" cy="584776"/>
          </a:xfrm>
          <a:prstGeom prst="rect">
            <a:avLst/>
          </a:prstGeom>
        </p:spPr>
        <p:txBody>
          <a:bodyPr vert="horz" lIns="91440" tIns="45720" rIns="91440" bIns="45720" rtlCol="0" anchor="ctr">
            <a:noAutofit/>
          </a:bodyPr>
          <a:lstStyle/>
          <a:p>
            <a:pPr lvl="0" algn="r" rtl="0"/>
            <a:r>
              <a:rPr lang="tr-TR" sz="8000" noProof="0" dirty="0">
                <a:solidFill>
                  <a:schemeClr val="tx1"/>
                </a:solidFill>
                <a:effectLst/>
              </a:rPr>
              <a:t>”</a:t>
            </a:r>
          </a:p>
        </p:txBody>
      </p:sp>
      <p:cxnSp>
        <p:nvCxnSpPr>
          <p:cNvPr id="26" name="Düz Bağlayıcı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Başlık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rtl="0"/>
            <a:r>
              <a:rPr lang="tr-TR" noProof="0"/>
              <a:t>Asıl başlık stili için tıklatın</a:t>
            </a:r>
            <a:endParaRPr lang="tr-TR" noProof="0" dirty="0"/>
          </a:p>
        </p:txBody>
      </p:sp>
      <p:sp>
        <p:nvSpPr>
          <p:cNvPr id="20" name="Metin Yer Tutucusu 2"/>
          <p:cNvSpPr>
            <a:spLocks noGrp="1"/>
          </p:cNvSpPr>
          <p:nvPr>
            <p:ph type="body" idx="13"/>
          </p:nvPr>
        </p:nvSpPr>
        <p:spPr>
          <a:xfrm>
            <a:off x="1295401" y="3630168"/>
            <a:ext cx="9609668" cy="841248"/>
          </a:xfrm>
        </p:spPr>
        <p:txBody>
          <a:bodyPr rtlCol="0"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a:t>
            </a:r>
          </a:p>
        </p:txBody>
      </p:sp>
      <p:sp>
        <p:nvSpPr>
          <p:cNvPr id="3" name="Metin Yer Tutucusu 2"/>
          <p:cNvSpPr>
            <a:spLocks noGrp="1"/>
          </p:cNvSpPr>
          <p:nvPr>
            <p:ph type="body" idx="1"/>
          </p:nvPr>
        </p:nvSpPr>
        <p:spPr>
          <a:xfrm>
            <a:off x="1295400" y="4470399"/>
            <a:ext cx="9609670" cy="1405467"/>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a:t>
            </a:r>
          </a:p>
        </p:txBody>
      </p:sp>
      <p:sp>
        <p:nvSpPr>
          <p:cNvPr id="4" name="Tarih Yer Tutucusu 3"/>
          <p:cNvSpPr>
            <a:spLocks noGrp="1"/>
          </p:cNvSpPr>
          <p:nvPr>
            <p:ph type="dt" sz="half" idx="10"/>
          </p:nvPr>
        </p:nvSpPr>
        <p:spPr/>
        <p:txBody>
          <a:bodyPr rtlCol="0"/>
          <a:lstStyle/>
          <a:p>
            <a:pPr rtl="0"/>
            <a:fld id="{9A7D19C9-F33A-4D07-BDA0-88467E63DD29}" type="datetime1">
              <a:rPr lang="tr-TR" noProof="0" smtClean="0"/>
              <a:t>11.09.2026</a:t>
            </a:fld>
            <a:endParaRPr lang="tr-TR" noProof="0" dirty="0"/>
          </a:p>
        </p:txBody>
      </p:sp>
      <p:sp>
        <p:nvSpPr>
          <p:cNvPr id="5" name="Alt Bilgi Yer Tutucusu 4"/>
          <p:cNvSpPr>
            <a:spLocks noGrp="1"/>
          </p:cNvSpPr>
          <p:nvPr>
            <p:ph type="ftr" sz="quarter" idx="11"/>
          </p:nvPr>
        </p:nvSpPr>
        <p:spPr/>
        <p:txBody>
          <a:bodyPr rtlCol="0"/>
          <a:lstStyle/>
          <a:p>
            <a:pPr rtl="0"/>
            <a:r>
              <a:rPr lang="tr-TR" noProof="0"/>
              <a:t>yesimturkyuksel@comu.edu.tr</a:t>
            </a:r>
            <a:endParaRPr lang="tr-TR" noProof="0"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cxnSp>
        <p:nvCxnSpPr>
          <p:cNvPr id="15" name="Düz Bağlayıcı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algn="ctr">
              <a:defRPr/>
            </a:lvl1pPr>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p:txBody>
          <a:bodyPr vert="eaVert" rtlCol="0" anchor="t"/>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pPr rtl="0"/>
            <a:fld id="{B1194A47-66F3-4A59-9B4B-AD122F73626A}" type="datetime1">
              <a:rPr lang="tr-TR" noProof="0" smtClean="0"/>
              <a:t>11.09.2026</a:t>
            </a:fld>
            <a:endParaRPr lang="tr-TR" noProof="0" dirty="0"/>
          </a:p>
        </p:txBody>
      </p:sp>
      <p:sp>
        <p:nvSpPr>
          <p:cNvPr id="5" name="Alt Bilgi Yer Tutucusu 4"/>
          <p:cNvSpPr>
            <a:spLocks noGrp="1"/>
          </p:cNvSpPr>
          <p:nvPr>
            <p:ph type="ftr" sz="quarter" idx="11"/>
          </p:nvPr>
        </p:nvSpPr>
        <p:spPr/>
        <p:txBody>
          <a:bodyPr rtlCol="0"/>
          <a:lstStyle/>
          <a:p>
            <a:pPr rtl="0"/>
            <a:r>
              <a:rPr lang="tr-TR" noProof="0"/>
              <a:t>yesimturkyuksel@comu.edu.tr</a:t>
            </a:r>
            <a:endParaRPr lang="tr-TR" noProof="0"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cxnSp>
        <p:nvCxnSpPr>
          <p:cNvPr id="14" name="Düz Bağlayıcı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999356" y="982131"/>
            <a:ext cx="1890895" cy="4893735"/>
          </a:xfrm>
        </p:spPr>
        <p:txBody>
          <a:bodyPr vert="eaVert" rtlCol="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a:xfrm>
            <a:off x="1295398" y="982132"/>
            <a:ext cx="7433025" cy="4893734"/>
          </a:xfrm>
        </p:spPr>
        <p:txBody>
          <a:bodyPr vert="eaVert" rtlCol="0" anchor="t"/>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pPr rtl="0"/>
            <a:fld id="{AF9B1DDF-F4AE-48C9-BDB7-1AB86598765C}" type="datetime1">
              <a:rPr lang="tr-TR" noProof="0" smtClean="0"/>
              <a:t>11.09.2026</a:t>
            </a:fld>
            <a:endParaRPr lang="tr-TR" noProof="0" dirty="0"/>
          </a:p>
        </p:txBody>
      </p:sp>
      <p:sp>
        <p:nvSpPr>
          <p:cNvPr id="5" name="Alt Bilgi Yer Tutucusu 4"/>
          <p:cNvSpPr>
            <a:spLocks noGrp="1"/>
          </p:cNvSpPr>
          <p:nvPr>
            <p:ph type="ftr" sz="quarter" idx="11"/>
          </p:nvPr>
        </p:nvSpPr>
        <p:spPr/>
        <p:txBody>
          <a:bodyPr rtlCol="0"/>
          <a:lstStyle/>
          <a:p>
            <a:pPr rtl="0"/>
            <a:r>
              <a:rPr lang="tr-TR" noProof="0"/>
              <a:t>yesimturkyuksel@comu.edu.tr</a:t>
            </a:r>
            <a:endParaRPr lang="tr-TR" noProof="0"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cxnSp>
        <p:nvCxnSpPr>
          <p:cNvPr id="14" name="Düz Bağlayıcı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Düz Bağlayıcı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İçerik Yer Tutucusu 2"/>
          <p:cNvSpPr>
            <a:spLocks noGrp="1"/>
          </p:cNvSpPr>
          <p:nvPr>
            <p:ph idx="1"/>
          </p:nvPr>
        </p:nvSpPr>
        <p:spPr/>
        <p:txBody>
          <a:bodyPr rtlCol="0"/>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Tarih Yer Tutucusu 3"/>
          <p:cNvSpPr>
            <a:spLocks noGrp="1"/>
          </p:cNvSpPr>
          <p:nvPr>
            <p:ph type="dt" sz="half" idx="10"/>
          </p:nvPr>
        </p:nvSpPr>
        <p:spPr/>
        <p:txBody>
          <a:bodyPr rtlCol="0"/>
          <a:lstStyle/>
          <a:p>
            <a:pPr rtl="0"/>
            <a:fld id="{961F6D55-4495-45F1-8BE7-746BC575AE90}" type="datetime1">
              <a:rPr lang="tr-TR" noProof="0" smtClean="0"/>
              <a:t>11.09.2026</a:t>
            </a:fld>
            <a:endParaRPr lang="tr-TR" noProof="0" dirty="0"/>
          </a:p>
        </p:txBody>
      </p:sp>
      <p:sp>
        <p:nvSpPr>
          <p:cNvPr id="5" name="Alt Bilgi Yer Tutucusu 4"/>
          <p:cNvSpPr>
            <a:spLocks noGrp="1"/>
          </p:cNvSpPr>
          <p:nvPr>
            <p:ph type="ftr" sz="quarter" idx="11"/>
          </p:nvPr>
        </p:nvSpPr>
        <p:spPr/>
        <p:txBody>
          <a:bodyPr rtlCol="0"/>
          <a:lstStyle/>
          <a:p>
            <a:pPr rtl="0"/>
            <a:r>
              <a:rPr lang="tr-TR" noProof="0"/>
              <a:t>yesimturkyuksel@comu.edu.tr</a:t>
            </a:r>
            <a:endParaRPr lang="tr-TR" noProof="0" dirty="0"/>
          </a:p>
        </p:txBody>
      </p:sp>
      <p:sp>
        <p:nvSpPr>
          <p:cNvPr id="6" name="Slayt Numarası Yer Tutucusu 5"/>
          <p:cNvSpPr>
            <a:spLocks noGrp="1"/>
          </p:cNvSpPr>
          <p:nvPr>
            <p:ph type="sldNum" sz="quarter" idx="12"/>
          </p:nvPr>
        </p:nvSpPr>
        <p:spPr/>
        <p:txBody>
          <a:bodyPr rtlCol="0"/>
          <a:lstStyle/>
          <a:p>
            <a:pPr rtl="0"/>
            <a:fld id="{E97799C9-84D9-46D2-A11E-BCF8A720529D}" type="slidenum">
              <a:rPr lang="tr-TR" noProof="0" smtClean="0"/>
              <a:t>‹#›</a:t>
            </a:fld>
            <a:endParaRPr lang="tr-TR"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Başlığı">
    <p:spTree>
      <p:nvGrpSpPr>
        <p:cNvPr id="1" name=""/>
        <p:cNvGrpSpPr/>
        <p:nvPr/>
      </p:nvGrpSpPr>
      <p:grpSpPr>
        <a:xfrm>
          <a:off x="0" y="0"/>
          <a:ext cx="0" cy="0"/>
          <a:chOff x="0" y="0"/>
          <a:chExt cx="0" cy="0"/>
        </a:xfrm>
      </p:grpSpPr>
      <p:sp>
        <p:nvSpPr>
          <p:cNvPr id="2" name="Başlık 1"/>
          <p:cNvSpPr>
            <a:spLocks noGrp="1"/>
          </p:cNvSpPr>
          <p:nvPr>
            <p:ph type="title"/>
          </p:nvPr>
        </p:nvSpPr>
        <p:spPr>
          <a:xfrm>
            <a:off x="2015069" y="1752606"/>
            <a:ext cx="8158688" cy="1822514"/>
          </a:xfrm>
        </p:spPr>
        <p:txBody>
          <a:bodyPr rtlCol="0" anchor="b">
            <a:normAutofit/>
          </a:bodyPr>
          <a:lstStyle>
            <a:lvl1pPr algn="ctr">
              <a:defRPr sz="4400" b="0" cap="none"/>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2015067" y="3846051"/>
            <a:ext cx="8158690" cy="954547"/>
          </a:xfrm>
        </p:spPr>
        <p:txBody>
          <a:bodyPr rtlCol="0"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noProof="0"/>
              <a:t>Asıl metin stillerini düzenle</a:t>
            </a:r>
          </a:p>
        </p:txBody>
      </p:sp>
      <p:sp>
        <p:nvSpPr>
          <p:cNvPr id="4" name="Tarih Yer Tutucusu 3"/>
          <p:cNvSpPr>
            <a:spLocks noGrp="1"/>
          </p:cNvSpPr>
          <p:nvPr>
            <p:ph type="dt" sz="half" idx="10"/>
          </p:nvPr>
        </p:nvSpPr>
        <p:spPr/>
        <p:txBody>
          <a:bodyPr rtlCol="0"/>
          <a:lstStyle/>
          <a:p>
            <a:pPr rtl="0"/>
            <a:fld id="{86A9658C-C569-440E-B085-004DA37AD21B}" type="datetime1">
              <a:rPr lang="tr-TR" noProof="0" smtClean="0"/>
              <a:t>11.09.2026</a:t>
            </a:fld>
            <a:endParaRPr lang="tr-TR" noProof="0" dirty="0"/>
          </a:p>
        </p:txBody>
      </p:sp>
      <p:sp>
        <p:nvSpPr>
          <p:cNvPr id="5" name="Alt Bilgi Yer Tutucusu 4"/>
          <p:cNvSpPr>
            <a:spLocks noGrp="1"/>
          </p:cNvSpPr>
          <p:nvPr>
            <p:ph type="ftr" sz="quarter" idx="11"/>
          </p:nvPr>
        </p:nvSpPr>
        <p:spPr/>
        <p:txBody>
          <a:bodyPr rtlCol="0"/>
          <a:lstStyle/>
          <a:p>
            <a:pPr rtl="0"/>
            <a:r>
              <a:rPr lang="tr-TR" noProof="0"/>
              <a:t>yesimturkyuksel@comu.edu.tr</a:t>
            </a:r>
            <a:endParaRPr lang="tr-TR" noProof="0"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cxnSp>
        <p:nvCxnSpPr>
          <p:cNvPr id="16" name="Düz Bağlayıcı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Düz Bağlayıcı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İçerik Yer Tutucusu 2"/>
          <p:cNvSpPr>
            <a:spLocks noGrp="1"/>
          </p:cNvSpPr>
          <p:nvPr>
            <p:ph sz="half" idx="1"/>
          </p:nvPr>
        </p:nvSpPr>
        <p:spPr>
          <a:xfrm>
            <a:off x="1298448" y="2560320"/>
            <a:ext cx="4718304" cy="3310128"/>
          </a:xfrm>
        </p:spPr>
        <p:txBody>
          <a:bodyPr rtlCol="0">
            <a:normAutofit/>
          </a:body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İçerik Yer Tutucusu 3"/>
          <p:cNvSpPr>
            <a:spLocks noGrp="1"/>
          </p:cNvSpPr>
          <p:nvPr>
            <p:ph sz="half" idx="2"/>
          </p:nvPr>
        </p:nvSpPr>
        <p:spPr>
          <a:xfrm>
            <a:off x="6181344" y="2560320"/>
            <a:ext cx="4718304" cy="3310128"/>
          </a:xfrm>
        </p:spPr>
        <p:txBody>
          <a:bodyPr rtlCol="0">
            <a:normAutofit/>
          </a:body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Tarih Yer Tutucusu 4"/>
          <p:cNvSpPr>
            <a:spLocks noGrp="1"/>
          </p:cNvSpPr>
          <p:nvPr>
            <p:ph type="dt" sz="half" idx="10"/>
          </p:nvPr>
        </p:nvSpPr>
        <p:spPr/>
        <p:txBody>
          <a:bodyPr rtlCol="0"/>
          <a:lstStyle/>
          <a:p>
            <a:pPr rtl="0"/>
            <a:fld id="{8AAC4210-B31B-40D9-97A5-687736C857DF}" type="datetime1">
              <a:rPr lang="tr-TR" noProof="0" smtClean="0"/>
              <a:t>11.09.2026</a:t>
            </a:fld>
            <a:endParaRPr lang="tr-TR" noProof="0" dirty="0"/>
          </a:p>
        </p:txBody>
      </p:sp>
      <p:sp>
        <p:nvSpPr>
          <p:cNvPr id="6" name="Alt Bilgi Yer Tutucusu 5"/>
          <p:cNvSpPr>
            <a:spLocks noGrp="1"/>
          </p:cNvSpPr>
          <p:nvPr>
            <p:ph type="ftr" sz="quarter" idx="11"/>
          </p:nvPr>
        </p:nvSpPr>
        <p:spPr/>
        <p:txBody>
          <a:bodyPr rtlCol="0"/>
          <a:lstStyle/>
          <a:p>
            <a:pPr rtl="0"/>
            <a:r>
              <a:rPr lang="tr-TR" noProof="0"/>
              <a:t>yesimturkyuksel@comu.edu.tr</a:t>
            </a:r>
            <a:endParaRPr lang="tr-TR" noProof="0" dirty="0"/>
          </a:p>
        </p:txBody>
      </p:sp>
      <p:sp>
        <p:nvSpPr>
          <p:cNvPr id="7" name="Slayt Numarası Yer Tutucusu 6"/>
          <p:cNvSpPr>
            <a:spLocks noGrp="1"/>
          </p:cNvSpPr>
          <p:nvPr>
            <p:ph type="sldNum" sz="quarter" idx="12"/>
          </p:nvPr>
        </p:nvSpPr>
        <p:spPr/>
        <p:txBody>
          <a:bodyPr rtlCol="0"/>
          <a:lstStyle/>
          <a:p>
            <a:pPr rtl="0"/>
            <a:fld id="{5D84065D-F351-4B03-BD91-D8A6B8D4B362}" type="slidenum">
              <a:rPr lang="tr-TR" noProof="0" smtClean="0"/>
              <a:t>‹#›</a:t>
            </a:fld>
            <a:endParaRPr lang="tr-TR"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a:defRPr/>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295400" y="2658533"/>
            <a:ext cx="4718304" cy="576262"/>
          </a:xfrm>
        </p:spPr>
        <p:txBody>
          <a:bodyPr rtlCol="0"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a:t>
            </a:r>
          </a:p>
        </p:txBody>
      </p:sp>
      <p:sp>
        <p:nvSpPr>
          <p:cNvPr id="4" name="İçerik Yer Tutucusu 3"/>
          <p:cNvSpPr>
            <a:spLocks noGrp="1"/>
          </p:cNvSpPr>
          <p:nvPr>
            <p:ph sz="half" idx="2"/>
          </p:nvPr>
        </p:nvSpPr>
        <p:spPr>
          <a:xfrm>
            <a:off x="1295400" y="3243262"/>
            <a:ext cx="4718304" cy="2632605"/>
          </a:xfrm>
        </p:spPr>
        <p:txBody>
          <a:bodyPr rtlCol="0" anchor="t">
            <a:normAutofit/>
          </a:body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Metin Yer Tutucusu 4"/>
          <p:cNvSpPr>
            <a:spLocks noGrp="1"/>
          </p:cNvSpPr>
          <p:nvPr>
            <p:ph type="body" sz="quarter" idx="3"/>
          </p:nvPr>
        </p:nvSpPr>
        <p:spPr>
          <a:xfrm>
            <a:off x="6180670" y="2658533"/>
            <a:ext cx="4718304" cy="576262"/>
          </a:xfrm>
        </p:spPr>
        <p:txBody>
          <a:bodyPr rtlCol="0"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a:t>
            </a:r>
          </a:p>
        </p:txBody>
      </p:sp>
      <p:sp>
        <p:nvSpPr>
          <p:cNvPr id="6" name="İçerik Yer Tutucusu 5"/>
          <p:cNvSpPr>
            <a:spLocks noGrp="1"/>
          </p:cNvSpPr>
          <p:nvPr>
            <p:ph sz="quarter" idx="4"/>
          </p:nvPr>
        </p:nvSpPr>
        <p:spPr>
          <a:xfrm>
            <a:off x="6180670" y="3243262"/>
            <a:ext cx="4718304" cy="2632605"/>
          </a:xfrm>
        </p:spPr>
        <p:txBody>
          <a:bodyPr rtlCol="0" anchor="t">
            <a:normAutofit/>
          </a:body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7" name="Tarih Yer Tutucusu 6"/>
          <p:cNvSpPr>
            <a:spLocks noGrp="1"/>
          </p:cNvSpPr>
          <p:nvPr>
            <p:ph type="dt" sz="half" idx="10"/>
          </p:nvPr>
        </p:nvSpPr>
        <p:spPr/>
        <p:txBody>
          <a:bodyPr rtlCol="0"/>
          <a:lstStyle/>
          <a:p>
            <a:pPr rtl="0"/>
            <a:fld id="{F9A9F0AA-7379-474A-AA7E-D20324C5F9CC}" type="datetime1">
              <a:rPr lang="tr-TR" noProof="0" smtClean="0"/>
              <a:t>11.09.2026</a:t>
            </a:fld>
            <a:endParaRPr lang="tr-TR" noProof="0" dirty="0"/>
          </a:p>
        </p:txBody>
      </p:sp>
      <p:sp>
        <p:nvSpPr>
          <p:cNvPr id="8" name="Alt Bilgi Yer Tutucusu 7"/>
          <p:cNvSpPr>
            <a:spLocks noGrp="1"/>
          </p:cNvSpPr>
          <p:nvPr>
            <p:ph type="ftr" sz="quarter" idx="11"/>
          </p:nvPr>
        </p:nvSpPr>
        <p:spPr/>
        <p:txBody>
          <a:bodyPr rtlCol="0"/>
          <a:lstStyle/>
          <a:p>
            <a:pPr rtl="0"/>
            <a:r>
              <a:rPr lang="tr-TR" noProof="0"/>
              <a:t>yesimturkyuksel@comu.edu.tr</a:t>
            </a:r>
            <a:endParaRPr lang="tr-TR" noProof="0" dirty="0"/>
          </a:p>
        </p:txBody>
      </p:sp>
      <p:sp>
        <p:nvSpPr>
          <p:cNvPr id="9" name="Slayt Numarası Yer Tutucusu 8"/>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cxnSp>
        <p:nvCxnSpPr>
          <p:cNvPr id="18" name="Düz Bağlayıcı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883B2C0B-56F5-478C-BD9D-E36287160CAB}" type="datetime1">
              <a:rPr lang="tr-TR" noProof="0" smtClean="0"/>
              <a:t>11.09.2026</a:t>
            </a:fld>
            <a:endParaRPr lang="tr-TR" noProof="0" dirty="0"/>
          </a:p>
        </p:txBody>
      </p:sp>
      <p:sp>
        <p:nvSpPr>
          <p:cNvPr id="4" name="Alt Bilgi Yer Tutucusu 3"/>
          <p:cNvSpPr>
            <a:spLocks noGrp="1"/>
          </p:cNvSpPr>
          <p:nvPr>
            <p:ph type="ftr" sz="quarter" idx="11"/>
          </p:nvPr>
        </p:nvSpPr>
        <p:spPr/>
        <p:txBody>
          <a:bodyPr rtlCol="0"/>
          <a:lstStyle/>
          <a:p>
            <a:pPr rtl="0"/>
            <a:r>
              <a:rPr lang="tr-TR" noProof="0"/>
              <a:t>yesimturkyuksel@comu.edu.tr</a:t>
            </a:r>
            <a:endParaRPr lang="tr-TR" noProof="0" dirty="0"/>
          </a:p>
        </p:txBody>
      </p:sp>
      <p:sp>
        <p:nvSpPr>
          <p:cNvPr id="5" name="Slayt Numarası Yer Tutucusu 4"/>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cxnSp>
        <p:nvCxnSpPr>
          <p:cNvPr id="14" name="Düz Bağlayıcı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D43CACA5-1B5A-41AF-B9EB-BACBC6A43F71}" type="datetime1">
              <a:rPr lang="tr-TR" noProof="0" smtClean="0"/>
              <a:t>11.09.2026</a:t>
            </a:fld>
            <a:endParaRPr lang="tr-TR" noProof="0" dirty="0"/>
          </a:p>
        </p:txBody>
      </p:sp>
      <p:sp>
        <p:nvSpPr>
          <p:cNvPr id="3" name="Alt Bilgi Yer Tutucusu 2"/>
          <p:cNvSpPr>
            <a:spLocks noGrp="1"/>
          </p:cNvSpPr>
          <p:nvPr>
            <p:ph type="ftr" sz="quarter" idx="11"/>
          </p:nvPr>
        </p:nvSpPr>
        <p:spPr/>
        <p:txBody>
          <a:bodyPr rtlCol="0"/>
          <a:lstStyle/>
          <a:p>
            <a:pPr rtl="0"/>
            <a:r>
              <a:rPr lang="tr-TR" noProof="0"/>
              <a:t>yesimturkyuksel@comu.edu.tr</a:t>
            </a:r>
            <a:endParaRPr lang="tr-TR" noProof="0" dirty="0"/>
          </a:p>
        </p:txBody>
      </p:sp>
      <p:sp>
        <p:nvSpPr>
          <p:cNvPr id="4" name="Slayt Numarası Yer Tutucusu 3"/>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293811" y="1388534"/>
            <a:ext cx="3718455" cy="1371600"/>
          </a:xfrm>
        </p:spPr>
        <p:txBody>
          <a:bodyPr rtlCol="0" anchor="b">
            <a:normAutofit/>
          </a:bodyPr>
          <a:lstStyle>
            <a:lvl1pPr algn="ctr">
              <a:defRPr sz="2400" b="0"/>
            </a:lvl1pPr>
          </a:lstStyle>
          <a:p>
            <a:pPr rtl="0"/>
            <a:r>
              <a:rPr lang="tr-TR" noProof="0"/>
              <a:t>Asıl başlık stili için tıklatın</a:t>
            </a:r>
            <a:endParaRPr lang="tr-TR" noProof="0" dirty="0"/>
          </a:p>
        </p:txBody>
      </p:sp>
      <p:sp>
        <p:nvSpPr>
          <p:cNvPr id="3" name="İçerik Yer Tutucusu 2"/>
          <p:cNvSpPr>
            <a:spLocks noGrp="1"/>
          </p:cNvSpPr>
          <p:nvPr>
            <p:ph idx="1"/>
          </p:nvPr>
        </p:nvSpPr>
        <p:spPr>
          <a:xfrm>
            <a:off x="5418668" y="982131"/>
            <a:ext cx="5469466" cy="4893735"/>
          </a:xfrm>
        </p:spPr>
        <p:txBody>
          <a:bodyPr rtlCol="0" anchor="ctr">
            <a:normAutofit/>
          </a:body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Metin Yer Tutucusu 3"/>
          <p:cNvSpPr>
            <a:spLocks noGrp="1"/>
          </p:cNvSpPr>
          <p:nvPr>
            <p:ph type="body" sz="half" idx="2"/>
          </p:nvPr>
        </p:nvSpPr>
        <p:spPr>
          <a:xfrm>
            <a:off x="1293811" y="3031065"/>
            <a:ext cx="3718455" cy="2438404"/>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a:t>
            </a:r>
          </a:p>
        </p:txBody>
      </p:sp>
      <p:sp>
        <p:nvSpPr>
          <p:cNvPr id="5" name="Tarih Yer Tutucusu 4"/>
          <p:cNvSpPr>
            <a:spLocks noGrp="1"/>
          </p:cNvSpPr>
          <p:nvPr>
            <p:ph type="dt" sz="half" idx="10"/>
          </p:nvPr>
        </p:nvSpPr>
        <p:spPr/>
        <p:txBody>
          <a:bodyPr rtlCol="0"/>
          <a:lstStyle/>
          <a:p>
            <a:pPr rtl="0"/>
            <a:fld id="{53C04246-CED7-4890-8031-C2AA24BFAAFF}" type="datetime1">
              <a:rPr lang="tr-TR" noProof="0" smtClean="0"/>
              <a:t>11.09.2026</a:t>
            </a:fld>
            <a:endParaRPr lang="tr-TR" noProof="0" dirty="0"/>
          </a:p>
        </p:txBody>
      </p:sp>
      <p:sp>
        <p:nvSpPr>
          <p:cNvPr id="6" name="Alt Bilgi Yer Tutucusu 5"/>
          <p:cNvSpPr>
            <a:spLocks noGrp="1"/>
          </p:cNvSpPr>
          <p:nvPr>
            <p:ph type="ftr" sz="quarter" idx="11"/>
          </p:nvPr>
        </p:nvSpPr>
        <p:spPr/>
        <p:txBody>
          <a:bodyPr rtlCol="0"/>
          <a:lstStyle/>
          <a:p>
            <a:pPr rtl="0"/>
            <a:r>
              <a:rPr lang="tr-TR" noProof="0"/>
              <a:t>yesimturkyuksel@comu.edu.tr</a:t>
            </a:r>
            <a:endParaRPr lang="tr-TR" noProof="0" dirty="0"/>
          </a:p>
        </p:txBody>
      </p:sp>
      <p:sp>
        <p:nvSpPr>
          <p:cNvPr id="7" name="Slayt Numarası Yer Tutucusu 6"/>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cxnSp>
        <p:nvCxnSpPr>
          <p:cNvPr id="16" name="Düz Bağlayıcı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295399" y="1883832"/>
            <a:ext cx="6241816" cy="1371600"/>
          </a:xfrm>
        </p:spPr>
        <p:txBody>
          <a:bodyPr rtlCol="0" anchor="b">
            <a:normAutofit/>
          </a:bodyPr>
          <a:lstStyle>
            <a:lvl1pPr algn="ctr">
              <a:defRPr sz="2800" b="0"/>
            </a:lvl1pPr>
          </a:lstStyle>
          <a:p>
            <a:pPr rtl="0"/>
            <a:r>
              <a:rPr lang="tr-TR" noProof="0"/>
              <a:t>Asıl başlık stili için tıklatın</a:t>
            </a:r>
            <a:endParaRPr lang="tr-TR" noProof="0" dirty="0"/>
          </a:p>
        </p:txBody>
      </p:sp>
      <p:sp>
        <p:nvSpPr>
          <p:cNvPr id="17" name="Resim Yer Tutucusu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1295399" y="3255432"/>
            <a:ext cx="6241816" cy="1828800"/>
          </a:xfrm>
        </p:spPr>
        <p:txBody>
          <a:bodyPr rtlCol="0"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noProof="0"/>
              <a:t>Asıl metin stillerini düzenle</a:t>
            </a:r>
          </a:p>
        </p:txBody>
      </p:sp>
      <p:sp>
        <p:nvSpPr>
          <p:cNvPr id="5" name="Tarih Yer Tutucusu 4"/>
          <p:cNvSpPr>
            <a:spLocks noGrp="1"/>
          </p:cNvSpPr>
          <p:nvPr>
            <p:ph type="dt" sz="half" idx="10"/>
          </p:nvPr>
        </p:nvSpPr>
        <p:spPr/>
        <p:txBody>
          <a:bodyPr rtlCol="0"/>
          <a:lstStyle/>
          <a:p>
            <a:pPr rtl="0"/>
            <a:fld id="{1C7F0670-6385-47DE-A5E7-2641CB24A7A3}" type="datetime1">
              <a:rPr lang="tr-TR" noProof="0" smtClean="0"/>
              <a:t>11.09.2026</a:t>
            </a:fld>
            <a:endParaRPr lang="tr-TR" noProof="0" dirty="0"/>
          </a:p>
        </p:txBody>
      </p:sp>
      <p:sp>
        <p:nvSpPr>
          <p:cNvPr id="6" name="Alt Bilgi Yer Tutucusu 5"/>
          <p:cNvSpPr>
            <a:spLocks noGrp="1"/>
          </p:cNvSpPr>
          <p:nvPr>
            <p:ph type="ftr" sz="quarter" idx="11"/>
          </p:nvPr>
        </p:nvSpPr>
        <p:spPr/>
        <p:txBody>
          <a:bodyPr rtlCol="0"/>
          <a:lstStyle/>
          <a:p>
            <a:pPr rtl="0"/>
            <a:r>
              <a:rPr lang="tr-TR" noProof="0"/>
              <a:t>yesimturkyuksel@comu.edu.tr</a:t>
            </a:r>
            <a:endParaRPr lang="tr-TR" noProof="0" dirty="0"/>
          </a:p>
        </p:txBody>
      </p:sp>
      <p:sp>
        <p:nvSpPr>
          <p:cNvPr id="7" name="Slayt Numarası Yer Tutucusu 6"/>
          <p:cNvSpPr>
            <a:spLocks noGrp="1"/>
          </p:cNvSpPr>
          <p:nvPr>
            <p:ph type="sldNum" sz="quarter" idx="12"/>
          </p:nvPr>
        </p:nvSpPr>
        <p:spPr/>
        <p:txBody>
          <a:bodyPr rtlCol="0"/>
          <a:lstStyle/>
          <a:p>
            <a:pPr rtl="0"/>
            <a:fld id="{D57F1E4F-1CFF-5643-939E-217C01CDF565}" type="slidenum">
              <a:rPr lang="tr-TR" noProof="0" smtClean="0"/>
              <a:pPr/>
              <a:t>‹#›</a:t>
            </a:fld>
            <a:endParaRPr lang="tr-TR"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up 6"/>
          <p:cNvGrpSpPr/>
          <p:nvPr/>
        </p:nvGrpSpPr>
        <p:grpSpPr>
          <a:xfrm>
            <a:off x="-15736" y="0"/>
            <a:ext cx="12229962" cy="6856214"/>
            <a:chOff x="-15736" y="0"/>
            <a:chExt cx="12229962" cy="6856214"/>
          </a:xfrm>
        </p:grpSpPr>
        <p:pic>
          <p:nvPicPr>
            <p:cNvPr id="8" name="Resim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Dikdörtgen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tr-TR"/>
            </a:p>
          </p:txBody>
        </p:sp>
        <p:pic>
          <p:nvPicPr>
            <p:cNvPr id="10" name="Resim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Resim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Başlık Yer Tutucusu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4" name="Tarih Yer Tutucusu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A88668CB-841F-4E28-9B04-A60F2F0D39A3}" type="datetime1">
              <a:rPr lang="tr-TR" noProof="0" smtClean="0"/>
              <a:t>11.09.2026</a:t>
            </a:fld>
            <a:endParaRPr lang="tr-TR" noProof="0" dirty="0"/>
          </a:p>
        </p:txBody>
      </p:sp>
      <p:sp>
        <p:nvSpPr>
          <p:cNvPr id="5" name="Alt Bilgi Yer Tutucusu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r>
              <a:rPr lang="tr-TR" noProof="0"/>
              <a:t>yesimturkyuksel@comu.edu.tr</a:t>
            </a:r>
            <a:endParaRPr lang="tr-TR" noProof="0" dirty="0"/>
          </a:p>
        </p:txBody>
      </p:sp>
      <p:sp>
        <p:nvSpPr>
          <p:cNvPr id="6" name="Slayt Numarası Yer Tutucusu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D57F1E4F-1CFF-5643-939E-217C01CDF565}" type="slidenum">
              <a:rPr lang="tr-TR" noProof="0" smtClean="0"/>
              <a:pPr/>
              <a:t>‹#›</a:t>
            </a:fld>
            <a:endParaRPr lang="tr-TR" noProof="0"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hf sldNum="0"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mevzuat.gov.tr/mevzuat?MevzuatNo=19649&amp;MevzuatTur=8&amp;MevzuatTertip=5" TargetMode="External"/><Relationship Id="rId2" Type="http://schemas.openxmlformats.org/officeDocument/2006/relationships/hyperlink" Target="https://www.mevzuat.gov.tr/Metin.Aspx?MevzuatKod=8.5.19649&amp;MevzuatIliski=0&amp;sourceXmlSearch="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comukart.comu.edu.tr/"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pic>
        <p:nvPicPr>
          <p:cNvPr id="7" name="Resim 6" descr="ahşap desenin yakından görüntüsü">
            <a:extLst>
              <a:ext uri="{FF2B5EF4-FFF2-40B4-BE49-F238E27FC236}">
                <a16:creationId xmlns:a16="http://schemas.microsoft.com/office/drawing/2014/main" id="{B804D254-4D14-4A2A-BA9F-3506BBEE4AB3}"/>
              </a:ext>
            </a:extLst>
          </p:cNvPr>
          <p:cNvPicPr>
            <a:picLocks noChangeAspect="1"/>
          </p:cNvPicPr>
          <p:nvPr/>
        </p:nvPicPr>
        <p:blipFill rotWithShape="1">
          <a:blip r:embed="rId4"/>
          <a:srcRect t="8558" b="7173"/>
          <a:stretch/>
        </p:blipFill>
        <p:spPr>
          <a:xfrm>
            <a:off x="-3155" y="7439"/>
            <a:ext cx="12375399" cy="6961163"/>
          </a:xfrm>
          <a:prstGeom prst="rect">
            <a:avLst/>
          </a:prstGeom>
        </p:spPr>
      </p:pic>
      <p:sp>
        <p:nvSpPr>
          <p:cNvPr id="27" name="Dikdörtgen 26">
            <a:extLst>
              <a:ext uri="{FF2B5EF4-FFF2-40B4-BE49-F238E27FC236}">
                <a16:creationId xmlns:a16="http://schemas.microsoft.com/office/drawing/2014/main" id="{C9D262D4-AE8B-4620-949A-609FC366FC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2616" y="1411015"/>
            <a:ext cx="7808159" cy="4103960"/>
          </a:xfrm>
          <a:prstGeom prst="rect">
            <a:avLst/>
          </a:prstGeom>
          <a:blipFill dpi="0" rotWithShape="1">
            <a:blip r:embed="rId5">
              <a:alphaModFix amt="90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29" name="Dikdörtgen 28">
            <a:extLst>
              <a:ext uri="{FF2B5EF4-FFF2-40B4-BE49-F238E27FC236}">
                <a16:creationId xmlns:a16="http://schemas.microsoft.com/office/drawing/2014/main" id="{3605853C-E63A-49E2-84A4-4B7DD77A562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tr-TR"/>
          </a:p>
        </p:txBody>
      </p:sp>
      <p:grpSp>
        <p:nvGrpSpPr>
          <p:cNvPr id="31" name="Grup 30">
            <a:extLst>
              <a:ext uri="{FF2B5EF4-FFF2-40B4-BE49-F238E27FC236}">
                <a16:creationId xmlns:a16="http://schemas.microsoft.com/office/drawing/2014/main" id="{9500549F-5B68-400C-A605-BDF102BDBB0A}"/>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3631"/>
            <a:ext cx="12231160" cy="659658"/>
            <a:chOff x="-16934" y="3123631"/>
            <a:chExt cx="12231160" cy="659658"/>
          </a:xfrm>
        </p:grpSpPr>
        <p:sp>
          <p:nvSpPr>
            <p:cNvPr id="32" name="Yuvarlatılmış Dikdörtgen 17">
              <a:extLst>
                <a:ext uri="{FF2B5EF4-FFF2-40B4-BE49-F238E27FC236}">
                  <a16:creationId xmlns:a16="http://schemas.microsoft.com/office/drawing/2014/main" id="{CE12C213-76C6-4953-849D-69BD0C0740F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2430976" y="312363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pic>
          <p:nvPicPr>
            <p:cNvPr id="33" name="Resim 32">
              <a:extLst>
                <a:ext uri="{FF2B5EF4-FFF2-40B4-BE49-F238E27FC236}">
                  <a16:creationId xmlns:a16="http://schemas.microsoft.com/office/drawing/2014/main" id="{85D5C439-F0A9-41AB-BF38-FB38EB00B7C2}"/>
                </a:ext>
                <a:ext uri="{C183D7F6-B498-43B3-948B-1728B52AA6E4}">
                  <adec:decorative xmlns=""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6934" y="3145536"/>
              <a:ext cx="2478024" cy="612648"/>
            </a:xfrm>
            <a:prstGeom prst="rect">
              <a:avLst/>
            </a:prstGeom>
          </p:spPr>
        </p:pic>
        <p:sp>
          <p:nvSpPr>
            <p:cNvPr id="34" name="Yuvarlatılmış Dikdörtgen 20">
              <a:extLst>
                <a:ext uri="{FF2B5EF4-FFF2-40B4-BE49-F238E27FC236}">
                  <a16:creationId xmlns:a16="http://schemas.microsoft.com/office/drawing/2014/main" id="{CE714C63-2EB2-4CE0-8982-994E7A37AA8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9717803" y="312492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pic>
          <p:nvPicPr>
            <p:cNvPr id="35" name="Resim 34">
              <a:extLst>
                <a:ext uri="{FF2B5EF4-FFF2-40B4-BE49-F238E27FC236}">
                  <a16:creationId xmlns:a16="http://schemas.microsoft.com/office/drawing/2014/main" id="{CE568286-7D0B-4E62-BC33-A99A0FD743D3}"/>
                </a:ext>
                <a:ext uri="{C183D7F6-B498-43B3-948B-1728B52AA6E4}">
                  <adec:decorative xmlns=""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9736202" y="3145536"/>
              <a:ext cx="2478024" cy="612648"/>
            </a:xfrm>
            <a:prstGeom prst="rect">
              <a:avLst/>
            </a:prstGeom>
          </p:spPr>
        </p:pic>
      </p:grpSp>
      <p:sp>
        <p:nvSpPr>
          <p:cNvPr id="2" name="Başlık 1">
            <a:extLst>
              <a:ext uri="{FF2B5EF4-FFF2-40B4-BE49-F238E27FC236}">
                <a16:creationId xmlns:a16="http://schemas.microsoft.com/office/drawing/2014/main" id="{BC07B5B3-DDE8-49F7-B2D1-6919986D2B1F}"/>
              </a:ext>
            </a:extLst>
          </p:cNvPr>
          <p:cNvSpPr>
            <a:spLocks noGrp="1"/>
          </p:cNvSpPr>
          <p:nvPr>
            <p:ph type="ctrTitle"/>
          </p:nvPr>
        </p:nvSpPr>
        <p:spPr>
          <a:xfrm>
            <a:off x="2692398" y="1231393"/>
            <a:ext cx="7021578" cy="1792224"/>
          </a:xfrm>
        </p:spPr>
        <p:txBody>
          <a:bodyPr rtlCol="0">
            <a:normAutofit fontScale="90000"/>
          </a:bodyPr>
          <a:lstStyle/>
          <a:p>
            <a:r>
              <a:rPr lang="tr-TR" sz="2700" b="1" dirty="0"/>
              <a:t/>
            </a:r>
            <a:br>
              <a:rPr lang="tr-TR" sz="2700" b="1" dirty="0"/>
            </a:br>
            <a:r>
              <a:rPr lang="tr-TR" sz="2700" b="1" dirty="0"/>
              <a:t/>
            </a:r>
            <a:br>
              <a:rPr lang="tr-TR" sz="2700" b="1" dirty="0"/>
            </a:br>
            <a:r>
              <a:rPr lang="tr-TR" sz="2700" b="1" dirty="0"/>
              <a:t/>
            </a:r>
            <a:br>
              <a:rPr lang="tr-TR" sz="2700" b="1" dirty="0"/>
            </a:br>
            <a:r>
              <a:rPr lang="tr-TR" sz="2700" b="1" dirty="0"/>
              <a:t/>
            </a:r>
            <a:br>
              <a:rPr lang="tr-TR" sz="2700" b="1" dirty="0"/>
            </a:br>
            <a:r>
              <a:rPr lang="tr-TR" sz="2700" b="1" dirty="0"/>
              <a:t/>
            </a:r>
            <a:br>
              <a:rPr lang="tr-TR" sz="2700" b="1" dirty="0"/>
            </a:br>
            <a:r>
              <a:rPr lang="tr-TR" sz="2700" b="1" dirty="0"/>
              <a:t/>
            </a:r>
            <a:br>
              <a:rPr lang="tr-TR" sz="2700" b="1" dirty="0"/>
            </a:br>
            <a:r>
              <a:rPr lang="tr-TR" sz="2700" dirty="0">
                <a:latin typeface="Times New Roman" panose="02020603050405020304" pitchFamily="18" charset="0"/>
                <a:cs typeface="Times New Roman" panose="02020603050405020304" pitchFamily="18" charset="0"/>
              </a:rPr>
              <a:t>T.C.</a:t>
            </a:r>
            <a:br>
              <a:rPr lang="tr-TR" sz="2700"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ÇANAKKALE ONSEKİZ MART ÜNİVERSİTESİ</a:t>
            </a:r>
            <a:br>
              <a:rPr lang="tr-TR" sz="2700"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        SİYASAL BİLGİLER FAKÜLTESİ</a:t>
            </a:r>
            <a:endParaRPr lang="tr-TR" sz="2700" dirty="0">
              <a:solidFill>
                <a:srgbClr val="262626"/>
              </a:solidFill>
              <a:latin typeface="Times New Roman" panose="02020603050405020304" pitchFamily="18" charset="0"/>
              <a:cs typeface="Times New Roman" panose="02020603050405020304" pitchFamily="18" charset="0"/>
            </a:endParaRPr>
          </a:p>
        </p:txBody>
      </p:sp>
      <p:cxnSp>
        <p:nvCxnSpPr>
          <p:cNvPr id="37" name="Düz Bağlayıcı 36">
            <a:extLst>
              <a:ext uri="{FF2B5EF4-FFF2-40B4-BE49-F238E27FC236}">
                <a16:creationId xmlns:a16="http://schemas.microsoft.com/office/drawing/2014/main" id="{1E22DAF0-5C05-4D01-A6C7-28326657739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Alt Başlık 2">
            <a:extLst>
              <a:ext uri="{FF2B5EF4-FFF2-40B4-BE49-F238E27FC236}">
                <a16:creationId xmlns:a16="http://schemas.microsoft.com/office/drawing/2014/main" id="{A9BAE068-68BE-4F0A-A521-B170F96E0E0C}"/>
              </a:ext>
            </a:extLst>
          </p:cNvPr>
          <p:cNvSpPr>
            <a:spLocks noGrp="1"/>
          </p:cNvSpPr>
          <p:nvPr>
            <p:ph type="subTitle" idx="1"/>
          </p:nvPr>
        </p:nvSpPr>
        <p:spPr>
          <a:xfrm>
            <a:off x="2842090" y="2236124"/>
            <a:ext cx="6421264" cy="3278853"/>
          </a:xfrm>
          <a:noFill/>
        </p:spPr>
        <p:txBody>
          <a:bodyPr rtlCol="0">
            <a:normAutofit fontScale="77500" lnSpcReduction="20000"/>
          </a:bodyPr>
          <a:lstStyle/>
          <a:p>
            <a:endParaRPr lang="tr-TR" b="1" dirty="0">
              <a:latin typeface="Times New Roman" panose="02020603050405020304" pitchFamily="18" charset="0"/>
              <a:cs typeface="Times New Roman" panose="02020603050405020304" pitchFamily="18" charset="0"/>
            </a:endParaRPr>
          </a:p>
          <a:p>
            <a:endParaRPr lang="tr-TR" sz="4000" b="1" dirty="0">
              <a:latin typeface="Times New Roman" panose="02020603050405020304" pitchFamily="18" charset="0"/>
              <a:cs typeface="Times New Roman" panose="02020603050405020304" pitchFamily="18" charset="0"/>
            </a:endParaRPr>
          </a:p>
          <a:p>
            <a:r>
              <a:rPr lang="tr-TR" sz="3400" b="1" dirty="0" smtClean="0">
                <a:latin typeface="Times New Roman" panose="02020603050405020304" pitchFamily="18" charset="0"/>
                <a:cs typeface="Times New Roman" panose="02020603050405020304" pitchFamily="18" charset="0"/>
              </a:rPr>
              <a:t>2026-2027 </a:t>
            </a:r>
            <a:r>
              <a:rPr lang="tr-TR" sz="3400" b="1" dirty="0">
                <a:latin typeface="Times New Roman" panose="02020603050405020304" pitchFamily="18" charset="0"/>
                <a:cs typeface="Times New Roman" panose="02020603050405020304" pitchFamily="18" charset="0"/>
              </a:rPr>
              <a:t>EĞİTİM-ÖĞRETİM YILI </a:t>
            </a:r>
            <a:r>
              <a:rPr lang="tr-TR" sz="3400" b="1" dirty="0" smtClean="0">
                <a:latin typeface="Times New Roman" panose="02020603050405020304" pitchFamily="18" charset="0"/>
                <a:cs typeface="Times New Roman" panose="02020603050405020304" pitchFamily="18" charset="0"/>
              </a:rPr>
              <a:t> </a:t>
            </a:r>
            <a:endParaRPr lang="tr-TR" sz="3400" b="1" dirty="0">
              <a:latin typeface="Times New Roman" panose="02020603050405020304" pitchFamily="18" charset="0"/>
              <a:cs typeface="Times New Roman" panose="02020603050405020304" pitchFamily="18" charset="0"/>
            </a:endParaRPr>
          </a:p>
          <a:p>
            <a:endParaRPr lang="tr-TR" sz="3000" b="1" dirty="0">
              <a:latin typeface="Times New Roman" panose="02020603050405020304" pitchFamily="18" charset="0"/>
              <a:cs typeface="Times New Roman" panose="02020603050405020304" pitchFamily="18" charset="0"/>
            </a:endParaRPr>
          </a:p>
          <a:p>
            <a:r>
              <a:rPr lang="tr-TR" sz="1700" b="1" dirty="0">
                <a:latin typeface="Times New Roman" panose="02020603050405020304" pitchFamily="18" charset="0"/>
                <a:cs typeface="Times New Roman" panose="02020603050405020304" pitchFamily="18" charset="0"/>
              </a:rPr>
              <a:t>GAMZE NUR </a:t>
            </a:r>
            <a:r>
              <a:rPr lang="tr-TR" sz="1700" b="1" dirty="0" smtClean="0">
                <a:latin typeface="Times New Roman" panose="02020603050405020304" pitchFamily="18" charset="0"/>
                <a:cs typeface="Times New Roman" panose="02020603050405020304" pitchFamily="18" charset="0"/>
              </a:rPr>
              <a:t>SEVİM</a:t>
            </a:r>
            <a:endParaRPr lang="tr-TR" sz="1700" b="1" dirty="0">
              <a:latin typeface="Times New Roman" panose="02020603050405020304" pitchFamily="18" charset="0"/>
              <a:cs typeface="Times New Roman" panose="02020603050405020304" pitchFamily="18" charset="0"/>
            </a:endParaRPr>
          </a:p>
          <a:p>
            <a:r>
              <a:rPr lang="tr-TR" sz="1700" b="1" dirty="0">
                <a:latin typeface="Times New Roman" panose="02020603050405020304" pitchFamily="18" charset="0"/>
                <a:cs typeface="Times New Roman" panose="02020603050405020304" pitchFamily="18" charset="0"/>
              </a:rPr>
              <a:t>ZELİHA TÜRKOĞLU</a:t>
            </a:r>
          </a:p>
          <a:p>
            <a:r>
              <a:rPr lang="tr-TR" sz="1700" b="1" dirty="0">
                <a:latin typeface="Times New Roman" panose="02020603050405020304" pitchFamily="18" charset="0"/>
                <a:cs typeface="Times New Roman" panose="02020603050405020304" pitchFamily="18" charset="0"/>
              </a:rPr>
              <a:t>ÖĞRENCİ İŞLERİ </a:t>
            </a:r>
            <a:endParaRPr lang="tr-TR" sz="1700" b="1" dirty="0">
              <a:solidFill>
                <a:schemeClr val="accent3"/>
              </a:solidFill>
              <a:latin typeface="Times New Roman" panose="02020603050405020304" pitchFamily="18" charset="0"/>
              <a:cs typeface="Times New Roman" panose="02020603050405020304" pitchFamily="18" charset="0"/>
            </a:endParaRPr>
          </a:p>
          <a:p>
            <a:r>
              <a:rPr lang="tr-TR" sz="2800" dirty="0">
                <a:latin typeface="Times New Roman" panose="02020603050405020304" pitchFamily="18" charset="0"/>
                <a:cs typeface="Times New Roman" panose="02020603050405020304" pitchFamily="18" charset="0"/>
              </a:rPr>
              <a:t>sbf@comu.edu.tr</a:t>
            </a:r>
          </a:p>
          <a:p>
            <a:endParaRPr lang="tr-TR" b="1" dirty="0">
              <a:latin typeface="Times New Roman" panose="02020603050405020304" pitchFamily="18" charset="0"/>
              <a:cs typeface="Times New Roman" panose="02020603050405020304" pitchFamily="18" charset="0"/>
            </a:endParaRPr>
          </a:p>
          <a:p>
            <a:endParaRPr lang="tr-TR" dirty="0"/>
          </a:p>
          <a:p>
            <a:pPr rtl="0"/>
            <a:endParaRPr lang="tr-TR" dirty="0">
              <a:solidFill>
                <a:srgbClr val="262626"/>
              </a:solidFill>
            </a:endParaRPr>
          </a:p>
        </p:txBody>
      </p:sp>
      <p:pic>
        <p:nvPicPr>
          <p:cNvPr id="14" name="Resim 13" descr="C:\Users\Dell\AppData\Local\Microsoft\Windows\INetCache\Content.Word\comu_logo_3.pn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00557" y="524257"/>
            <a:ext cx="1130611" cy="1146048"/>
          </a:xfrm>
          <a:prstGeom prst="rect">
            <a:avLst/>
          </a:prstGeom>
          <a:noFill/>
          <a:ln>
            <a:noFill/>
          </a:ln>
        </p:spPr>
      </p:pic>
      <p:pic>
        <p:nvPicPr>
          <p:cNvPr id="16" name="Resim 15" descr="https://upload.wikimedia.org/wikipedia/tr/9/96/%C3%87anakkale_Siyasal_Logo.png">
            <a:extLst>
              <a:ext uri="{FF2B5EF4-FFF2-40B4-BE49-F238E27FC236}">
                <a16:creationId xmlns:a16="http://schemas.microsoft.com/office/drawing/2014/main" id="{00000000-0008-0000-0000-000002000000}"/>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324197" y="510974"/>
            <a:ext cx="1217554" cy="1172614"/>
          </a:xfrm>
          <a:prstGeom prst="rect">
            <a:avLst/>
          </a:prstGeom>
          <a:noFill/>
          <a:ln>
            <a:noFill/>
          </a:ln>
        </p:spPr>
      </p:pic>
    </p:spTree>
    <p:extLst>
      <p:ext uri="{BB962C8B-B14F-4D97-AF65-F5344CB8AC3E}">
        <p14:creationId xmlns:p14="http://schemas.microsoft.com/office/powerpoint/2010/main" val="3839077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95401" y="1182624"/>
            <a:ext cx="9601196" cy="4693244"/>
          </a:xfrm>
        </p:spPr>
        <p:txBody>
          <a:bodyPr/>
          <a:lstStyle/>
          <a:p>
            <a:pPr marL="0" indent="0" algn="ctr">
              <a:spcAft>
                <a:spcPts val="0"/>
              </a:spcAft>
              <a:buNone/>
            </a:pPr>
            <a:r>
              <a:rPr lang="tr-TR" sz="4000" b="1" dirty="0">
                <a:solidFill>
                  <a:schemeClr val="tx1"/>
                </a:solidFill>
                <a:latin typeface="Times New Roman" panose="02020603050405020304" pitchFamily="18" charset="0"/>
                <a:ea typeface="Arial"/>
                <a:cs typeface="Times New Roman" panose="02020603050405020304" pitchFamily="18" charset="0"/>
              </a:rPr>
              <a:t>DİKKAT!</a:t>
            </a:r>
            <a:endParaRPr lang="tr-TR" sz="4000" dirty="0">
              <a:solidFill>
                <a:schemeClr val="tx1"/>
              </a:solidFill>
              <a:latin typeface="Times New Roman" panose="02020603050405020304" pitchFamily="18" charset="0"/>
              <a:ea typeface="Calibri"/>
              <a:cs typeface="Times New Roman" panose="02020603050405020304" pitchFamily="18" charset="0"/>
            </a:endParaRPr>
          </a:p>
          <a:p>
            <a:pPr>
              <a:lnSpc>
                <a:spcPts val="1845"/>
              </a:lnSpc>
              <a:spcAft>
                <a:spcPts val="0"/>
              </a:spcAft>
            </a:pPr>
            <a:endParaRPr lang="tr-TR" dirty="0">
              <a:ea typeface="Calibri"/>
              <a:cs typeface="Arial"/>
            </a:endParaRPr>
          </a:p>
          <a:p>
            <a:pPr marL="0" marR="419100" lvl="0" indent="0">
              <a:lnSpc>
                <a:spcPct val="112000"/>
              </a:lnSpc>
              <a:spcAft>
                <a:spcPts val="0"/>
              </a:spcAft>
              <a:buNone/>
              <a:tabLst>
                <a:tab pos="347980" algn="l"/>
              </a:tabLst>
            </a:pPr>
            <a:r>
              <a:rPr lang="tr-TR" b="1" dirty="0">
                <a:solidFill>
                  <a:srgbClr val="C00000"/>
                </a:solidFill>
                <a:latin typeface="Arial"/>
                <a:ea typeface="Arial"/>
                <a:cs typeface="Arial"/>
              </a:rPr>
              <a:t>			</a:t>
            </a:r>
          </a:p>
          <a:p>
            <a:pPr marL="0" marR="419100" lvl="0" indent="0" algn="just">
              <a:lnSpc>
                <a:spcPct val="112000"/>
              </a:lnSpc>
              <a:spcAft>
                <a:spcPts val="0"/>
              </a:spcAft>
              <a:buNone/>
              <a:tabLst>
                <a:tab pos="347980" algn="l"/>
              </a:tabLst>
            </a:pPr>
            <a:r>
              <a:rPr lang="tr-TR" sz="2800" b="1" dirty="0">
                <a:solidFill>
                  <a:srgbClr val="C00000"/>
                </a:solidFill>
                <a:latin typeface="Times New Roman" panose="02020603050405020304" pitchFamily="18" charset="0"/>
                <a:ea typeface="Arial"/>
                <a:cs typeface="Times New Roman" panose="02020603050405020304" pitchFamily="18" charset="0"/>
              </a:rPr>
              <a:t>Ders kayıt yenileme işleminde öncelik (varsa) önceki dönemden başarısız olduğu ders/derslere verilmek zorundadır.</a:t>
            </a:r>
            <a:r>
              <a:rPr lang="tr-TR" sz="2800" dirty="0">
                <a:latin typeface="Times New Roman" panose="02020603050405020304" pitchFamily="18" charset="0"/>
                <a:ea typeface="Arial"/>
                <a:cs typeface="Times New Roman" panose="02020603050405020304" pitchFamily="18" charset="0"/>
              </a:rPr>
              <a:t> </a:t>
            </a:r>
            <a:endParaRPr lang="tr-TR" sz="2800" dirty="0">
              <a:latin typeface="Times New Roman" panose="02020603050405020304" pitchFamily="18" charset="0"/>
              <a:ea typeface="Calibri"/>
              <a:cs typeface="Times New Roman" panose="02020603050405020304" pitchFamily="18" charset="0"/>
            </a:endParaRPr>
          </a:p>
          <a:p>
            <a:pPr marL="0" marR="850900" lvl="0" indent="0" algn="just">
              <a:lnSpc>
                <a:spcPct val="128000"/>
              </a:lnSpc>
              <a:spcAft>
                <a:spcPts val="0"/>
              </a:spcAft>
              <a:buNone/>
              <a:tabLst>
                <a:tab pos="347980" algn="l"/>
              </a:tabLst>
            </a:pPr>
            <a:r>
              <a:rPr lang="tr-TR" sz="2800" b="1" dirty="0">
                <a:latin typeface="Times New Roman" panose="02020603050405020304" pitchFamily="18" charset="0"/>
                <a:ea typeface="Arial"/>
                <a:cs typeface="Times New Roman" panose="02020603050405020304" pitchFamily="18" charset="0"/>
              </a:rPr>
              <a:t>Bir öğrenci, bir yarıyılda en fazla </a:t>
            </a:r>
            <a:r>
              <a:rPr lang="tr-TR" sz="2800" b="1" dirty="0">
                <a:solidFill>
                  <a:srgbClr val="0070C0"/>
                </a:solidFill>
                <a:latin typeface="Times New Roman" panose="02020603050405020304" pitchFamily="18" charset="0"/>
                <a:ea typeface="Arial"/>
                <a:cs typeface="Times New Roman" panose="02020603050405020304" pitchFamily="18" charset="0"/>
              </a:rPr>
              <a:t>45 AKTS</a:t>
            </a:r>
            <a:r>
              <a:rPr lang="tr-TR" sz="2800" b="1" dirty="0">
                <a:latin typeface="Times New Roman" panose="02020603050405020304" pitchFamily="18" charset="0"/>
                <a:ea typeface="Arial"/>
                <a:cs typeface="Times New Roman" panose="02020603050405020304" pitchFamily="18" charset="0"/>
              </a:rPr>
              <a:t> ders alabilir. (Mezun durumunda ise </a:t>
            </a:r>
            <a:r>
              <a:rPr lang="tr-TR" sz="2800" b="1" dirty="0">
                <a:solidFill>
                  <a:srgbClr val="0070C0"/>
                </a:solidFill>
                <a:latin typeface="Times New Roman" panose="02020603050405020304" pitchFamily="18" charset="0"/>
                <a:ea typeface="Arial"/>
                <a:cs typeface="Times New Roman" panose="02020603050405020304" pitchFamily="18" charset="0"/>
              </a:rPr>
              <a:t>48 AKTS)</a:t>
            </a:r>
            <a:endParaRPr lang="tr-TR" sz="2800" dirty="0">
              <a:latin typeface="Times New Roman" panose="02020603050405020304" pitchFamily="18" charset="0"/>
              <a:ea typeface="Calibri"/>
              <a:cs typeface="Times New Roman" panose="02020603050405020304" pitchFamily="18" charset="0"/>
            </a:endParaRPr>
          </a:p>
          <a:p>
            <a:pPr marL="0" indent="0">
              <a:lnSpc>
                <a:spcPts val="1990"/>
              </a:lnSpc>
              <a:spcAft>
                <a:spcPts val="0"/>
              </a:spcAft>
              <a:buNone/>
            </a:pPr>
            <a:r>
              <a:rPr lang="tr-TR" sz="2000" dirty="0">
                <a:latin typeface="Times New Roman"/>
                <a:ea typeface="Times New Roman"/>
                <a:cs typeface="Arial"/>
              </a:rPr>
              <a:t> </a:t>
            </a:r>
            <a:endParaRPr lang="tr-TR" sz="2000" dirty="0">
              <a:ea typeface="Calibri"/>
              <a:cs typeface="Arial"/>
            </a:endParaRPr>
          </a:p>
          <a:p>
            <a:pPr marL="0" indent="0" algn="just">
              <a:buNone/>
            </a:pPr>
            <a:endParaRPr lang="tr-TR" dirty="0"/>
          </a:p>
        </p:txBody>
      </p:sp>
      <p:sp>
        <p:nvSpPr>
          <p:cNvPr id="2" name="Altbilgi Yer Tutucusu 1"/>
          <p:cNvSpPr>
            <a:spLocks noGrp="1"/>
          </p:cNvSpPr>
          <p:nvPr>
            <p:ph type="ftr" sz="quarter" idx="11"/>
          </p:nvPr>
        </p:nvSpPr>
        <p:spPr>
          <a:xfrm>
            <a:off x="1295400" y="5875868"/>
            <a:ext cx="9384791" cy="372532"/>
          </a:xfrm>
        </p:spPr>
        <p:txBody>
          <a:bodyPr/>
          <a:lstStyle/>
          <a:p>
            <a:pPr algn="ctr"/>
            <a:r>
              <a:rPr lang="tr-TR" sz="1200" dirty="0"/>
              <a:t>sbf@comu.edu.tr</a:t>
            </a:r>
          </a:p>
        </p:txBody>
      </p:sp>
    </p:spTree>
    <p:extLst>
      <p:ext uri="{BB962C8B-B14F-4D97-AF65-F5344CB8AC3E}">
        <p14:creationId xmlns:p14="http://schemas.microsoft.com/office/powerpoint/2010/main" val="3852067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Öğrencinin alması gereken </a:t>
            </a:r>
            <a:r>
              <a:rPr lang="tr-TR" b="1" dirty="0">
                <a:latin typeface="Times New Roman" panose="02020603050405020304" pitchFamily="18" charset="0"/>
                <a:cs typeface="Times New Roman" panose="02020603050405020304" pitchFamily="18" charset="0"/>
              </a:rPr>
              <a:t>zorunlu dersleri seçmeden</a:t>
            </a:r>
            <a:r>
              <a:rPr lang="tr-TR" dirty="0">
                <a:latin typeface="Times New Roman" panose="02020603050405020304" pitchFamily="18" charset="0"/>
                <a:cs typeface="Times New Roman" panose="02020603050405020304" pitchFamily="18" charset="0"/>
              </a:rPr>
              <a:t>, seçmeli dersleri almaya sistem izin vermez.</a:t>
            </a:r>
          </a:p>
          <a:p>
            <a:pPr marL="0" indent="0" algn="just">
              <a:buNone/>
            </a:pPr>
            <a:endParaRPr lang="tr-TR" dirty="0">
              <a:latin typeface="Times New Roman" panose="02020603050405020304" pitchFamily="18" charset="0"/>
              <a:cs typeface="Times New Roman" panose="02020603050405020304" pitchFamily="18" charset="0"/>
            </a:endParaRPr>
          </a:p>
          <a:p>
            <a:pPr lvl="0" algn="just"/>
            <a:r>
              <a:rPr lang="tr-TR" dirty="0">
                <a:latin typeface="Times New Roman" panose="02020603050405020304" pitchFamily="18" charset="0"/>
                <a:cs typeface="Times New Roman" panose="02020603050405020304" pitchFamily="18" charset="0"/>
              </a:rPr>
              <a:t>Lisans programlarında dördüncü yarıyıl sonundan itibaren </a:t>
            </a:r>
            <a:r>
              <a:rPr lang="tr-TR" b="1" dirty="0" err="1">
                <a:latin typeface="Times New Roman" panose="02020603050405020304" pitchFamily="18" charset="0"/>
                <a:cs typeface="Times New Roman" panose="02020603050405020304" pitchFamily="18" charset="0"/>
              </a:rPr>
              <a:t>GNO’su</a:t>
            </a:r>
            <a:r>
              <a:rPr lang="tr-TR" b="1" dirty="0">
                <a:latin typeface="Times New Roman" panose="02020603050405020304" pitchFamily="18" charset="0"/>
                <a:cs typeface="Times New Roman" panose="02020603050405020304" pitchFamily="18" charset="0"/>
              </a:rPr>
              <a:t> 1.80’in </a:t>
            </a:r>
            <a:r>
              <a:rPr lang="tr-TR" dirty="0">
                <a:latin typeface="Times New Roman" panose="02020603050405020304" pitchFamily="18" charset="0"/>
                <a:cs typeface="Times New Roman" panose="02020603050405020304" pitchFamily="18" charset="0"/>
              </a:rPr>
              <a:t>altında olan başarısız öğrenciler, olması gereken yarıyıllardan ders </a:t>
            </a:r>
            <a:r>
              <a:rPr lang="tr-TR" b="1" u="sng" dirty="0">
                <a:latin typeface="Times New Roman" panose="02020603050405020304" pitchFamily="18" charset="0"/>
                <a:cs typeface="Times New Roman" panose="02020603050405020304" pitchFamily="18" charset="0"/>
              </a:rPr>
              <a:t>alamazlar. </a:t>
            </a:r>
            <a:r>
              <a:rPr lang="tr-TR" dirty="0">
                <a:latin typeface="Times New Roman" panose="02020603050405020304" pitchFamily="18" charset="0"/>
                <a:cs typeface="Times New Roman" panose="02020603050405020304" pitchFamily="18" charset="0"/>
              </a:rPr>
              <a:t>Bu süreler azami öğretim süresinden sayılır.</a:t>
            </a:r>
          </a:p>
          <a:p>
            <a:pPr marL="0" indent="0">
              <a:buNone/>
            </a:pPr>
            <a:endParaRPr lang="tr-TR" dirty="0"/>
          </a:p>
        </p:txBody>
      </p:sp>
      <p:sp>
        <p:nvSpPr>
          <p:cNvPr id="2" name="Altbilgi Yer Tutucusu 1"/>
          <p:cNvSpPr>
            <a:spLocks noGrp="1"/>
          </p:cNvSpPr>
          <p:nvPr>
            <p:ph type="ftr" sz="quarter" idx="11"/>
          </p:nvPr>
        </p:nvSpPr>
        <p:spPr>
          <a:xfrm>
            <a:off x="1295401" y="5875868"/>
            <a:ext cx="9601196" cy="372532"/>
          </a:xfrm>
        </p:spPr>
        <p:txBody>
          <a:bodyPr/>
          <a:lstStyle/>
          <a:p>
            <a:pPr algn="ctr"/>
            <a:r>
              <a:rPr lang="tr-TR" sz="1200" dirty="0"/>
              <a:t>sbf@comu.edu.tr</a:t>
            </a:r>
          </a:p>
        </p:txBody>
      </p:sp>
    </p:spTree>
    <p:extLst>
      <p:ext uri="{BB962C8B-B14F-4D97-AF65-F5344CB8AC3E}">
        <p14:creationId xmlns:p14="http://schemas.microsoft.com/office/powerpoint/2010/main" val="2129687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pPr rtl="0"/>
            <a:r>
              <a:rPr lang="tr-TR" noProof="0"/>
              <a:t>yesimturkyuksel@comu.edu.tr</a:t>
            </a:r>
            <a:endParaRPr lang="tr-TR" noProof="0" dirty="0"/>
          </a:p>
        </p:txBody>
      </p:sp>
      <p:pic>
        <p:nvPicPr>
          <p:cNvPr id="3" name="Resim 2"/>
          <p:cNvPicPr>
            <a:picLocks noChangeAspect="1"/>
          </p:cNvPicPr>
          <p:nvPr/>
        </p:nvPicPr>
        <p:blipFill>
          <a:blip r:embed="rId2"/>
          <a:stretch>
            <a:fillRect/>
          </a:stretch>
        </p:blipFill>
        <p:spPr>
          <a:xfrm>
            <a:off x="409904" y="-121070"/>
            <a:ext cx="11330152" cy="6979070"/>
          </a:xfrm>
          <a:prstGeom prst="rect">
            <a:avLst/>
          </a:prstGeom>
        </p:spPr>
      </p:pic>
    </p:spTree>
    <p:extLst>
      <p:ext uri="{BB962C8B-B14F-4D97-AF65-F5344CB8AC3E}">
        <p14:creationId xmlns:p14="http://schemas.microsoft.com/office/powerpoint/2010/main" val="3232794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93812">
              <a:schemeClr val="tx1"/>
            </a:gs>
            <a:gs pos="61778">
              <a:srgbClr val="92D050"/>
            </a:gs>
            <a:gs pos="25308">
              <a:srgbClr val="ECF2D1"/>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746506" y="860212"/>
            <a:ext cx="9601196" cy="1151468"/>
          </a:xfrm>
        </p:spPr>
        <p:txBody>
          <a:bodyPr>
            <a:noAutofit/>
          </a:bodyPr>
          <a:lstStyle/>
          <a:p>
            <a:r>
              <a:rPr lang="tr-TR" sz="3600" b="1" dirty="0">
                <a:latin typeface="Times New Roman" panose="02020603050405020304" pitchFamily="18" charset="0"/>
                <a:cs typeface="Times New Roman" panose="02020603050405020304" pitchFamily="18" charset="0"/>
              </a:rPr>
              <a:t>1,80 ORTALAMA İLE DİKKAT EDİLECEK NOKTALAR</a:t>
            </a:r>
          </a:p>
        </p:txBody>
      </p:sp>
      <p:sp>
        <p:nvSpPr>
          <p:cNvPr id="3" name="İçerik Yer Tutucusu 2"/>
          <p:cNvSpPr>
            <a:spLocks noGrp="1"/>
          </p:cNvSpPr>
          <p:nvPr>
            <p:ph idx="1"/>
          </p:nvPr>
        </p:nvSpPr>
        <p:spPr/>
        <p:txBody>
          <a:bodyPr/>
          <a:lstStyle/>
          <a:p>
            <a:pPr>
              <a:buClrTx/>
            </a:pPr>
            <a:r>
              <a:rPr lang="tr-TR" dirty="0"/>
              <a:t>Öğrenci  4. yarıyıl sonunda 1,80 otalamaya sahip değilse </a:t>
            </a:r>
            <a:r>
              <a:rPr lang="tr-TR" b="1" dirty="0"/>
              <a:t>5. yarıyıldan ders alamaz.</a:t>
            </a:r>
          </a:p>
          <a:p>
            <a:pPr>
              <a:buClrTx/>
            </a:pPr>
            <a:r>
              <a:rPr lang="tr-TR" dirty="0"/>
              <a:t>Öğrenci 5. yarıyıl sonunda 1,80 ortalamaya sahip değilse </a:t>
            </a:r>
            <a:r>
              <a:rPr lang="tr-TR" b="1" dirty="0"/>
              <a:t>6. yarıyıldan ders alamaz.</a:t>
            </a:r>
          </a:p>
          <a:p>
            <a:pPr>
              <a:buClrTx/>
            </a:pPr>
            <a:r>
              <a:rPr lang="tr-TR" dirty="0"/>
              <a:t>Birinci sınıfa ilk kayıt olan öğrenciler, kayıt oldukları yarıyıla ait tüm dersleri almakla yükümlüdürler.</a:t>
            </a:r>
          </a:p>
          <a:p>
            <a:pPr>
              <a:buClrTx/>
            </a:pPr>
            <a:endParaRPr lang="tr-TR" b="1" dirty="0"/>
          </a:p>
          <a:p>
            <a:pPr marL="0" indent="0">
              <a:buClrTx/>
              <a:buNone/>
            </a:pPr>
            <a:endParaRPr lang="tr-TR" b="1" dirty="0"/>
          </a:p>
          <a:p>
            <a:pPr>
              <a:buClrTx/>
              <a:buFont typeface="Arial" panose="020B0604020202020204" pitchFamily="34" charset="0"/>
              <a:buChar char="•"/>
            </a:pPr>
            <a:endParaRPr lang="tr-TR" dirty="0"/>
          </a:p>
        </p:txBody>
      </p:sp>
      <p:sp>
        <p:nvSpPr>
          <p:cNvPr id="4" name="Altbilgi Yer Tutucusu 3"/>
          <p:cNvSpPr>
            <a:spLocks noGrp="1"/>
          </p:cNvSpPr>
          <p:nvPr>
            <p:ph type="ftr" sz="quarter" idx="11"/>
          </p:nvPr>
        </p:nvSpPr>
        <p:spPr>
          <a:xfrm>
            <a:off x="1295400" y="5875868"/>
            <a:ext cx="9262871" cy="372532"/>
          </a:xfrm>
        </p:spPr>
        <p:txBody>
          <a:bodyPr/>
          <a:lstStyle/>
          <a:p>
            <a:pPr algn="ctr"/>
            <a:r>
              <a:rPr lang="tr-TR" sz="1200" dirty="0"/>
              <a:t>sbf@comu.edu.tr</a:t>
            </a:r>
          </a:p>
        </p:txBody>
      </p:sp>
    </p:spTree>
    <p:extLst>
      <p:ext uri="{BB962C8B-B14F-4D97-AF65-F5344CB8AC3E}">
        <p14:creationId xmlns:p14="http://schemas.microsoft.com/office/powerpoint/2010/main" val="733249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3"/>
            <a:ext cx="9601196" cy="919820"/>
          </a:xfrm>
        </p:spPr>
        <p:txBody>
          <a:bodyPr>
            <a:normAutofit fontScale="90000"/>
          </a:bodyPr>
          <a:lstStyle/>
          <a:p>
            <a:r>
              <a:rPr lang="tr-TR" b="1" dirty="0">
                <a:solidFill>
                  <a:srgbClr val="2D2DB7"/>
                </a:solidFill>
                <a:latin typeface="Arial"/>
                <a:ea typeface="Arial"/>
                <a:cs typeface="Arial"/>
              </a:rPr>
              <a:t/>
            </a:r>
            <a:br>
              <a:rPr lang="tr-TR" b="1" dirty="0">
                <a:solidFill>
                  <a:srgbClr val="2D2DB7"/>
                </a:solidFill>
                <a:latin typeface="Arial"/>
                <a:ea typeface="Arial"/>
                <a:cs typeface="Arial"/>
              </a:rPr>
            </a:br>
            <a:r>
              <a:rPr lang="tr-TR" b="1" dirty="0">
                <a:solidFill>
                  <a:srgbClr val="2D2DB7"/>
                </a:solidFill>
                <a:latin typeface="Times New Roman" panose="02020603050405020304" pitchFamily="18" charset="0"/>
                <a:ea typeface="Arial"/>
                <a:cs typeface="Times New Roman" panose="02020603050405020304" pitchFamily="18" charset="0"/>
              </a:rPr>
              <a:t>DERS GEÇME SİSTEMİ</a:t>
            </a:r>
            <a:r>
              <a:rPr lang="tr-TR" dirty="0">
                <a:latin typeface="Times New Roman" panose="02020603050405020304" pitchFamily="18" charset="0"/>
                <a:ea typeface="Calibri"/>
                <a:cs typeface="Times New Roman" panose="02020603050405020304" pitchFamily="18" charset="0"/>
              </a:rPr>
              <a:t/>
            </a:r>
            <a:br>
              <a:rPr lang="tr-TR" dirty="0">
                <a:latin typeface="Times New Roman" panose="02020603050405020304" pitchFamily="18" charset="0"/>
                <a:ea typeface="Calibri"/>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295401" y="1901953"/>
            <a:ext cx="9601196" cy="3973915"/>
          </a:xfrm>
        </p:spPr>
        <p:txBody>
          <a:bodyPr>
            <a:normAutofit/>
          </a:bodyPr>
          <a:lstStyle/>
          <a:p>
            <a:pPr marL="0" indent="0">
              <a:lnSpc>
                <a:spcPts val="1465"/>
              </a:lnSpc>
              <a:spcAft>
                <a:spcPts val="0"/>
              </a:spcAft>
              <a:buNone/>
            </a:pPr>
            <a:r>
              <a:rPr lang="tr-TR" sz="2000" dirty="0">
                <a:latin typeface="Times New Roman"/>
                <a:ea typeface="Times New Roman"/>
                <a:cs typeface="Arial"/>
              </a:rPr>
              <a:t> </a:t>
            </a:r>
            <a:r>
              <a:rPr lang="tr-TR" b="1" dirty="0">
                <a:latin typeface="Arial"/>
                <a:ea typeface="Arial"/>
                <a:cs typeface="Arial"/>
              </a:rPr>
              <a:t>    </a:t>
            </a:r>
          </a:p>
          <a:p>
            <a:pPr marL="0" indent="0">
              <a:lnSpc>
                <a:spcPts val="400"/>
              </a:lnSpc>
              <a:spcAft>
                <a:spcPts val="0"/>
              </a:spcAft>
              <a:buNone/>
            </a:pPr>
            <a:endParaRPr lang="tr-TR" b="1" dirty="0">
              <a:latin typeface="Times New Roman" panose="02020603050405020304" pitchFamily="18" charset="0"/>
              <a:ea typeface="Arial"/>
              <a:cs typeface="Times New Roman" panose="02020603050405020304" pitchFamily="18" charset="0"/>
            </a:endParaRPr>
          </a:p>
          <a:p>
            <a:pPr marL="0" indent="0">
              <a:lnSpc>
                <a:spcPts val="400"/>
              </a:lnSpc>
              <a:spcAft>
                <a:spcPts val="0"/>
              </a:spcAft>
              <a:buNone/>
            </a:pPr>
            <a:endParaRPr lang="tr-TR" b="1" dirty="0">
              <a:latin typeface="Times New Roman" panose="02020603050405020304" pitchFamily="18" charset="0"/>
              <a:ea typeface="Arial"/>
              <a:cs typeface="Times New Roman" panose="02020603050405020304" pitchFamily="18" charset="0"/>
            </a:endParaRPr>
          </a:p>
          <a:p>
            <a:pPr marL="0" indent="0">
              <a:lnSpc>
                <a:spcPts val="400"/>
              </a:lnSpc>
              <a:spcAft>
                <a:spcPts val="0"/>
              </a:spcAft>
              <a:buNone/>
            </a:pPr>
            <a:endParaRPr lang="tr-TR" b="1" dirty="0">
              <a:latin typeface="Times New Roman" panose="02020603050405020304" pitchFamily="18" charset="0"/>
              <a:ea typeface="Arial"/>
              <a:cs typeface="Times New Roman" panose="02020603050405020304" pitchFamily="18" charset="0"/>
            </a:endParaRPr>
          </a:p>
          <a:p>
            <a:pPr marL="0" indent="0">
              <a:lnSpc>
                <a:spcPts val="400"/>
              </a:lnSpc>
              <a:spcAft>
                <a:spcPts val="0"/>
              </a:spcAft>
              <a:buNone/>
            </a:pPr>
            <a:r>
              <a:rPr lang="tr-TR" b="1" dirty="0">
                <a:latin typeface="Times New Roman" panose="02020603050405020304" pitchFamily="18" charset="0"/>
                <a:ea typeface="Arial"/>
                <a:cs typeface="Times New Roman" panose="02020603050405020304" pitchFamily="18" charset="0"/>
              </a:rPr>
              <a:t> </a:t>
            </a:r>
            <a:endParaRPr lang="tr-TR" sz="2000" dirty="0">
              <a:latin typeface="Times New Roman" panose="02020603050405020304" pitchFamily="18" charset="0"/>
              <a:ea typeface="Calibri"/>
              <a:cs typeface="Times New Roman" panose="02020603050405020304" pitchFamily="18" charset="0"/>
            </a:endParaRPr>
          </a:p>
          <a:p>
            <a:pPr marL="0" indent="0">
              <a:lnSpc>
                <a:spcPts val="1000"/>
              </a:lnSpc>
              <a:spcAft>
                <a:spcPts val="0"/>
              </a:spcAft>
              <a:buNone/>
            </a:pPr>
            <a:endParaRPr lang="tr-TR" sz="2000" dirty="0">
              <a:latin typeface="Times New Roman" panose="02020603050405020304" pitchFamily="18" charset="0"/>
              <a:ea typeface="Calibri"/>
              <a:cs typeface="Times New Roman" panose="02020603050405020304" pitchFamily="18" charset="0"/>
            </a:endParaRPr>
          </a:p>
          <a:p>
            <a:pPr marL="0" indent="0">
              <a:lnSpc>
                <a:spcPts val="1330"/>
              </a:lnSpc>
              <a:spcAft>
                <a:spcPts val="0"/>
              </a:spcAft>
              <a:buNone/>
            </a:pPr>
            <a:r>
              <a:rPr lang="tr-TR" sz="2000" dirty="0">
                <a:latin typeface="Times New Roman" panose="02020603050405020304" pitchFamily="18" charset="0"/>
                <a:ea typeface="Times New Roman"/>
                <a:cs typeface="Times New Roman" panose="02020603050405020304" pitchFamily="18" charset="0"/>
              </a:rPr>
              <a:t> </a:t>
            </a:r>
          </a:p>
          <a:p>
            <a:pPr marL="0" indent="0" algn="just">
              <a:lnSpc>
                <a:spcPts val="1330"/>
              </a:lnSpc>
              <a:spcAft>
                <a:spcPts val="0"/>
              </a:spcAft>
              <a:buNone/>
            </a:pPr>
            <a:r>
              <a:rPr lang="tr-TR" b="1" dirty="0">
                <a:latin typeface="Times New Roman" panose="02020603050405020304" pitchFamily="18" charset="0"/>
                <a:ea typeface="Arial"/>
                <a:cs typeface="Times New Roman" panose="02020603050405020304" pitchFamily="18" charset="0"/>
              </a:rPr>
              <a:t>Bir dersin Vize notu </a:t>
            </a:r>
            <a:r>
              <a:rPr lang="tr-TR" b="1" dirty="0">
                <a:solidFill>
                  <a:srgbClr val="00B0F0"/>
                </a:solidFill>
                <a:latin typeface="Times New Roman" panose="02020603050405020304" pitchFamily="18" charset="0"/>
                <a:ea typeface="Arial"/>
                <a:cs typeface="Times New Roman" panose="02020603050405020304" pitchFamily="18" charset="0"/>
              </a:rPr>
              <a:t>100</a:t>
            </a:r>
            <a:r>
              <a:rPr lang="tr-TR" b="1" dirty="0">
                <a:latin typeface="Times New Roman" panose="02020603050405020304" pitchFamily="18" charset="0"/>
                <a:ea typeface="Arial"/>
                <a:cs typeface="Times New Roman" panose="02020603050405020304" pitchFamily="18" charset="0"/>
              </a:rPr>
              <a:t> bile olsa, o dersten geçmek için Final </a:t>
            </a:r>
          </a:p>
          <a:p>
            <a:pPr marL="0" indent="0" algn="just">
              <a:lnSpc>
                <a:spcPts val="1330"/>
              </a:lnSpc>
              <a:spcAft>
                <a:spcPts val="0"/>
              </a:spcAft>
              <a:buNone/>
            </a:pPr>
            <a:endParaRPr lang="tr-TR" b="1" dirty="0">
              <a:latin typeface="Times New Roman" panose="02020603050405020304" pitchFamily="18" charset="0"/>
              <a:ea typeface="Arial"/>
              <a:cs typeface="Times New Roman" panose="02020603050405020304" pitchFamily="18" charset="0"/>
            </a:endParaRPr>
          </a:p>
          <a:p>
            <a:pPr marL="0" indent="0" algn="just">
              <a:lnSpc>
                <a:spcPts val="1330"/>
              </a:lnSpc>
              <a:spcAft>
                <a:spcPts val="0"/>
              </a:spcAft>
              <a:buNone/>
            </a:pPr>
            <a:r>
              <a:rPr lang="tr-TR" b="1" dirty="0">
                <a:latin typeface="Times New Roman" panose="02020603050405020304" pitchFamily="18" charset="0"/>
                <a:ea typeface="Arial"/>
                <a:cs typeface="Times New Roman" panose="02020603050405020304" pitchFamily="18" charset="0"/>
              </a:rPr>
              <a:t>sınavından ve/veya bütünleme sınavından </a:t>
            </a:r>
            <a:r>
              <a:rPr lang="tr-TR" b="1" dirty="0">
                <a:solidFill>
                  <a:srgbClr val="C00000"/>
                </a:solidFill>
                <a:latin typeface="Times New Roman" panose="02020603050405020304" pitchFamily="18" charset="0"/>
                <a:ea typeface="Arial"/>
                <a:cs typeface="Times New Roman" panose="02020603050405020304" pitchFamily="18" charset="0"/>
              </a:rPr>
              <a:t>en az 50</a:t>
            </a:r>
            <a:r>
              <a:rPr lang="tr-TR" b="1" dirty="0">
                <a:latin typeface="Times New Roman" panose="02020603050405020304" pitchFamily="18" charset="0"/>
                <a:ea typeface="Arial"/>
                <a:cs typeface="Times New Roman" panose="02020603050405020304" pitchFamily="18" charset="0"/>
              </a:rPr>
              <a:t> </a:t>
            </a:r>
            <a:r>
              <a:rPr lang="tr-TR" b="1" dirty="0">
                <a:solidFill>
                  <a:srgbClr val="C00000"/>
                </a:solidFill>
                <a:latin typeface="Times New Roman" panose="02020603050405020304" pitchFamily="18" charset="0"/>
                <a:ea typeface="Arial"/>
                <a:cs typeface="Times New Roman" panose="02020603050405020304" pitchFamily="18" charset="0"/>
              </a:rPr>
              <a:t>alınması koşulu</a:t>
            </a:r>
          </a:p>
          <a:p>
            <a:pPr marL="0" indent="0" algn="just">
              <a:lnSpc>
                <a:spcPts val="1330"/>
              </a:lnSpc>
              <a:spcAft>
                <a:spcPts val="0"/>
              </a:spcAft>
              <a:buNone/>
            </a:pPr>
            <a:endParaRPr lang="tr-TR" b="1" dirty="0">
              <a:solidFill>
                <a:srgbClr val="C00000"/>
              </a:solidFill>
              <a:latin typeface="Times New Roman" panose="02020603050405020304" pitchFamily="18" charset="0"/>
              <a:ea typeface="Arial"/>
              <a:cs typeface="Times New Roman" panose="02020603050405020304" pitchFamily="18" charset="0"/>
            </a:endParaRPr>
          </a:p>
          <a:p>
            <a:pPr marL="0" indent="0" algn="just">
              <a:lnSpc>
                <a:spcPts val="1330"/>
              </a:lnSpc>
              <a:spcAft>
                <a:spcPts val="0"/>
              </a:spcAft>
              <a:buNone/>
            </a:pPr>
            <a:r>
              <a:rPr lang="tr-TR" b="1" dirty="0">
                <a:solidFill>
                  <a:srgbClr val="000000"/>
                </a:solidFill>
                <a:latin typeface="Times New Roman" panose="02020603050405020304" pitchFamily="18" charset="0"/>
                <a:ea typeface="Arial"/>
                <a:cs typeface="Times New Roman" panose="02020603050405020304" pitchFamily="18" charset="0"/>
              </a:rPr>
              <a:t>vardır.</a:t>
            </a:r>
            <a:endParaRPr lang="tr-TR" dirty="0">
              <a:latin typeface="Times New Roman" panose="02020603050405020304" pitchFamily="18" charset="0"/>
              <a:ea typeface="Calibri"/>
              <a:cs typeface="Times New Roman" panose="02020603050405020304" pitchFamily="18" charset="0"/>
            </a:endParaRPr>
          </a:p>
          <a:p>
            <a:pPr marL="0" indent="0">
              <a:lnSpc>
                <a:spcPts val="15"/>
              </a:lnSpc>
              <a:spcAft>
                <a:spcPts val="0"/>
              </a:spcAft>
              <a:buNone/>
            </a:pPr>
            <a:r>
              <a:rPr lang="tr-TR" dirty="0">
                <a:latin typeface="Times New Roman" panose="02020603050405020304" pitchFamily="18" charset="0"/>
                <a:ea typeface="Arial"/>
                <a:cs typeface="Times New Roman" panose="02020603050405020304" pitchFamily="18" charset="0"/>
              </a:rPr>
              <a:t> </a:t>
            </a:r>
            <a:endParaRPr lang="tr-TR" dirty="0">
              <a:latin typeface="Times New Roman" panose="02020603050405020304" pitchFamily="18" charset="0"/>
              <a:ea typeface="Calibri"/>
              <a:cs typeface="Times New Roman" panose="02020603050405020304" pitchFamily="18" charset="0"/>
            </a:endParaRPr>
          </a:p>
          <a:p>
            <a:pPr marL="0" indent="0">
              <a:lnSpc>
                <a:spcPct val="110000"/>
              </a:lnSpc>
              <a:spcAft>
                <a:spcPts val="0"/>
              </a:spcAft>
              <a:buNone/>
              <a:tabLst>
                <a:tab pos="343535" algn="l"/>
              </a:tabLst>
            </a:pPr>
            <a:r>
              <a:rPr lang="tr-TR" b="1" dirty="0">
                <a:latin typeface="Times New Roman" panose="02020603050405020304" pitchFamily="18" charset="0"/>
                <a:ea typeface="Arial"/>
                <a:cs typeface="Times New Roman" panose="02020603050405020304" pitchFamily="18" charset="0"/>
              </a:rPr>
              <a:t>Finalden </a:t>
            </a:r>
            <a:r>
              <a:rPr lang="tr-TR" b="1" dirty="0">
                <a:solidFill>
                  <a:srgbClr val="C00000"/>
                </a:solidFill>
                <a:latin typeface="Times New Roman" panose="02020603050405020304" pitchFamily="18" charset="0"/>
                <a:ea typeface="Arial"/>
                <a:cs typeface="Times New Roman" panose="02020603050405020304" pitchFamily="18" charset="0"/>
              </a:rPr>
              <a:t>50</a:t>
            </a:r>
            <a:r>
              <a:rPr lang="tr-TR" b="1" dirty="0">
                <a:latin typeface="Times New Roman" panose="02020603050405020304" pitchFamily="18" charset="0"/>
                <a:ea typeface="Arial"/>
                <a:cs typeface="Times New Roman" panose="02020603050405020304" pitchFamily="18" charset="0"/>
              </a:rPr>
              <a:t>'nin altında alınan dersten bütünleme sınavına girilir.</a:t>
            </a:r>
            <a:endParaRPr lang="tr-TR" dirty="0">
              <a:latin typeface="Times New Roman" panose="02020603050405020304" pitchFamily="18" charset="0"/>
              <a:ea typeface="Calibri"/>
              <a:cs typeface="Times New Roman" panose="02020603050405020304" pitchFamily="18" charset="0"/>
            </a:endParaRPr>
          </a:p>
        </p:txBody>
      </p:sp>
      <p:sp>
        <p:nvSpPr>
          <p:cNvPr id="4" name="Altbilgi Yer Tutucusu 3"/>
          <p:cNvSpPr>
            <a:spLocks noGrp="1"/>
          </p:cNvSpPr>
          <p:nvPr>
            <p:ph type="ftr" sz="quarter" idx="11"/>
          </p:nvPr>
        </p:nvSpPr>
        <p:spPr>
          <a:xfrm>
            <a:off x="1295400" y="5875868"/>
            <a:ext cx="9409175" cy="372532"/>
          </a:xfrm>
        </p:spPr>
        <p:txBody>
          <a:bodyPr/>
          <a:lstStyle/>
          <a:p>
            <a:pPr algn="ctr"/>
            <a:r>
              <a:rPr lang="tr-TR" sz="1200" dirty="0"/>
              <a:t>sbf@comu.edu.tr</a:t>
            </a:r>
          </a:p>
        </p:txBody>
      </p:sp>
      <p:sp>
        <p:nvSpPr>
          <p:cNvPr id="5" name="Oval 4"/>
          <p:cNvSpPr/>
          <p:nvPr/>
        </p:nvSpPr>
        <p:spPr>
          <a:xfrm>
            <a:off x="1658112" y="1901953"/>
            <a:ext cx="3084576" cy="919820"/>
          </a:xfrm>
          <a:prstGeom prst="ellipse">
            <a:avLst/>
          </a:prstGeom>
          <a:solidFill>
            <a:schemeClr val="accent3">
              <a:lumMod val="40000"/>
              <a:lumOff val="6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65"/>
              </a:lnSpc>
              <a:spcAft>
                <a:spcPts val="0"/>
              </a:spcAft>
            </a:pPr>
            <a:r>
              <a:rPr lang="tr-TR" b="1" dirty="0">
                <a:solidFill>
                  <a:schemeClr val="tx1"/>
                </a:solidFill>
                <a:latin typeface="Times New Roman" panose="02020603050405020304" pitchFamily="18" charset="0"/>
                <a:ea typeface="Arial"/>
                <a:cs typeface="Times New Roman" panose="02020603050405020304" pitchFamily="18" charset="0"/>
              </a:rPr>
              <a:t>Ara sınav (Vize)</a:t>
            </a:r>
          </a:p>
        </p:txBody>
      </p:sp>
      <p:sp>
        <p:nvSpPr>
          <p:cNvPr id="6" name="Oval 5"/>
          <p:cNvSpPr/>
          <p:nvPr/>
        </p:nvSpPr>
        <p:spPr>
          <a:xfrm>
            <a:off x="5704331" y="1901953"/>
            <a:ext cx="4425695" cy="9198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400"/>
              </a:lnSpc>
              <a:spcAft>
                <a:spcPts val="0"/>
              </a:spcAft>
            </a:pPr>
            <a:r>
              <a:rPr lang="tr-TR" b="1" dirty="0">
                <a:latin typeface="Times New Roman" panose="02020603050405020304" pitchFamily="18" charset="0"/>
                <a:ea typeface="Arial"/>
                <a:cs typeface="Times New Roman" panose="02020603050405020304" pitchFamily="18" charset="0"/>
              </a:rPr>
              <a:t> Yıl sonu sınavları </a:t>
            </a:r>
          </a:p>
          <a:p>
            <a:pPr algn="ctr">
              <a:lnSpc>
                <a:spcPts val="400"/>
              </a:lnSpc>
              <a:spcAft>
                <a:spcPts val="0"/>
              </a:spcAft>
            </a:pPr>
            <a:endParaRPr lang="tr-TR" b="1" dirty="0">
              <a:latin typeface="Times New Roman" panose="02020603050405020304" pitchFamily="18" charset="0"/>
              <a:ea typeface="Calibri"/>
              <a:cs typeface="Times New Roman" panose="02020603050405020304" pitchFamily="18" charset="0"/>
            </a:endParaRPr>
          </a:p>
          <a:p>
            <a:pPr algn="ctr">
              <a:lnSpc>
                <a:spcPts val="400"/>
              </a:lnSpc>
              <a:spcAft>
                <a:spcPts val="0"/>
              </a:spcAft>
            </a:pPr>
            <a:endParaRPr lang="tr-TR" dirty="0">
              <a:latin typeface="Times New Roman" panose="02020603050405020304" pitchFamily="18" charset="0"/>
              <a:ea typeface="Calibri"/>
              <a:cs typeface="Times New Roman" panose="02020603050405020304" pitchFamily="18" charset="0"/>
            </a:endParaRPr>
          </a:p>
          <a:p>
            <a:pPr algn="ctr">
              <a:lnSpc>
                <a:spcPts val="400"/>
              </a:lnSpc>
              <a:spcAft>
                <a:spcPts val="0"/>
              </a:spcAft>
            </a:pPr>
            <a:endParaRPr lang="tr-TR" b="1" dirty="0">
              <a:solidFill>
                <a:schemeClr val="tx1"/>
              </a:solidFill>
              <a:latin typeface="Times New Roman" panose="02020603050405020304" pitchFamily="18" charset="0"/>
              <a:ea typeface="Calibri"/>
              <a:cs typeface="Times New Roman" panose="02020603050405020304" pitchFamily="18" charset="0"/>
            </a:endParaRPr>
          </a:p>
          <a:p>
            <a:pPr algn="ctr">
              <a:lnSpc>
                <a:spcPts val="400"/>
              </a:lnSpc>
              <a:spcAft>
                <a:spcPts val="0"/>
              </a:spcAft>
            </a:pPr>
            <a:endParaRPr lang="tr-TR" b="1" dirty="0">
              <a:latin typeface="Times New Roman" panose="02020603050405020304" pitchFamily="18" charset="0"/>
              <a:ea typeface="Calibri"/>
              <a:cs typeface="Times New Roman" panose="02020603050405020304" pitchFamily="18" charset="0"/>
            </a:endParaRPr>
          </a:p>
          <a:p>
            <a:pPr algn="ctr">
              <a:lnSpc>
                <a:spcPts val="400"/>
              </a:lnSpc>
              <a:spcAft>
                <a:spcPts val="0"/>
              </a:spcAft>
            </a:pPr>
            <a:r>
              <a:rPr lang="tr-TR" b="1" dirty="0">
                <a:latin typeface="Times New Roman" panose="02020603050405020304" pitchFamily="18" charset="0"/>
                <a:ea typeface="Calibri"/>
                <a:cs typeface="Times New Roman" panose="02020603050405020304" pitchFamily="18" charset="0"/>
              </a:rPr>
              <a:t>Final veya Bütünleme</a:t>
            </a:r>
          </a:p>
        </p:txBody>
      </p:sp>
      <p:sp>
        <p:nvSpPr>
          <p:cNvPr id="8" name="Patlama 2 7"/>
          <p:cNvSpPr/>
          <p:nvPr/>
        </p:nvSpPr>
        <p:spPr>
          <a:xfrm>
            <a:off x="963168" y="2999232"/>
            <a:ext cx="332232" cy="426720"/>
          </a:xfrm>
          <a:prstGeom prst="irregularSeal2">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tr-TR"/>
          </a:p>
        </p:txBody>
      </p:sp>
      <p:sp>
        <p:nvSpPr>
          <p:cNvPr id="9" name="Patlama 2 8"/>
          <p:cNvSpPr/>
          <p:nvPr/>
        </p:nvSpPr>
        <p:spPr>
          <a:xfrm>
            <a:off x="954024" y="4345772"/>
            <a:ext cx="341376" cy="458551"/>
          </a:xfrm>
          <a:prstGeom prst="irregularSeal2">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86995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93812">
              <a:schemeClr val="tx1"/>
            </a:gs>
            <a:gs pos="61778">
              <a:srgbClr val="92D050"/>
            </a:gs>
            <a:gs pos="25308">
              <a:srgbClr val="ECF2D1"/>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latin typeface="Times New Roman" panose="02020603050405020304" pitchFamily="18" charset="0"/>
                <a:cs typeface="Times New Roman" panose="02020603050405020304" pitchFamily="18" charset="0"/>
              </a:rPr>
              <a:t>DİKKAT (!)</a:t>
            </a:r>
          </a:p>
        </p:txBody>
      </p:sp>
      <p:sp>
        <p:nvSpPr>
          <p:cNvPr id="3" name="İçerik Yer Tutucusu 2"/>
          <p:cNvSpPr>
            <a:spLocks noGrp="1"/>
          </p:cNvSpPr>
          <p:nvPr>
            <p:ph idx="1"/>
          </p:nvPr>
        </p:nvSpPr>
        <p:spPr/>
        <p:txBody>
          <a:bodyPr>
            <a:normAutofit/>
          </a:bodyPr>
          <a:lstStyle/>
          <a:p>
            <a:pPr lvl="0" algn="just">
              <a:lnSpc>
                <a:spcPct val="130000"/>
              </a:lnSpc>
            </a:pPr>
            <a:r>
              <a:rPr lang="tr-TR" b="1" dirty="0">
                <a:latin typeface="Times New Roman" panose="02020603050405020304" pitchFamily="18" charset="0"/>
                <a:ea typeface="Arial"/>
                <a:cs typeface="Times New Roman" panose="02020603050405020304" pitchFamily="18" charset="0"/>
              </a:rPr>
              <a:t>Bütünlemeye sadece </a:t>
            </a:r>
            <a:r>
              <a:rPr lang="tr-TR" b="1" dirty="0">
                <a:solidFill>
                  <a:srgbClr val="C00000"/>
                </a:solidFill>
                <a:latin typeface="Times New Roman" panose="02020603050405020304" pitchFamily="18" charset="0"/>
                <a:ea typeface="Arial"/>
                <a:cs typeface="Times New Roman" panose="02020603050405020304" pitchFamily="18" charset="0"/>
              </a:rPr>
              <a:t>FF</a:t>
            </a:r>
            <a:r>
              <a:rPr lang="tr-TR" b="1" dirty="0">
                <a:latin typeface="Times New Roman" panose="02020603050405020304" pitchFamily="18" charset="0"/>
                <a:ea typeface="Arial"/>
                <a:cs typeface="Times New Roman" panose="02020603050405020304" pitchFamily="18" charset="0"/>
              </a:rPr>
              <a:t> ve </a:t>
            </a:r>
            <a:r>
              <a:rPr lang="tr-TR" b="1" dirty="0">
                <a:solidFill>
                  <a:srgbClr val="C00000"/>
                </a:solidFill>
                <a:latin typeface="Times New Roman" panose="02020603050405020304" pitchFamily="18" charset="0"/>
                <a:ea typeface="Arial"/>
                <a:cs typeface="Times New Roman" panose="02020603050405020304" pitchFamily="18" charset="0"/>
              </a:rPr>
              <a:t>FD</a:t>
            </a:r>
            <a:r>
              <a:rPr lang="tr-TR" b="1" dirty="0">
                <a:latin typeface="Times New Roman" panose="02020603050405020304" pitchFamily="18" charset="0"/>
                <a:ea typeface="Arial"/>
                <a:cs typeface="Times New Roman" panose="02020603050405020304" pitchFamily="18" charset="0"/>
              </a:rPr>
              <a:t> harf notu olan derslerden girilebilir. </a:t>
            </a:r>
            <a:r>
              <a:rPr lang="tr-TR" b="1" dirty="0">
                <a:solidFill>
                  <a:srgbClr val="C00000"/>
                </a:solidFill>
                <a:latin typeface="Times New Roman" panose="02020603050405020304" pitchFamily="18" charset="0"/>
                <a:ea typeface="Arial"/>
                <a:cs typeface="Times New Roman" panose="02020603050405020304" pitchFamily="18" charset="0"/>
              </a:rPr>
              <a:t>DD</a:t>
            </a:r>
            <a:r>
              <a:rPr lang="tr-TR" b="1" dirty="0">
                <a:latin typeface="Times New Roman" panose="02020603050405020304" pitchFamily="18" charset="0"/>
                <a:ea typeface="Arial"/>
                <a:cs typeface="Times New Roman" panose="02020603050405020304" pitchFamily="18" charset="0"/>
              </a:rPr>
              <a:t> ve </a:t>
            </a:r>
            <a:r>
              <a:rPr lang="tr-TR" b="1" dirty="0">
                <a:solidFill>
                  <a:srgbClr val="C00000"/>
                </a:solidFill>
                <a:latin typeface="Times New Roman" panose="02020603050405020304" pitchFamily="18" charset="0"/>
                <a:ea typeface="Arial"/>
                <a:cs typeface="Times New Roman" panose="02020603050405020304" pitchFamily="18" charset="0"/>
              </a:rPr>
              <a:t>DC </a:t>
            </a:r>
            <a:r>
              <a:rPr lang="tr-TR" b="1" dirty="0">
                <a:latin typeface="Times New Roman" panose="02020603050405020304" pitchFamily="18" charset="0"/>
                <a:ea typeface="Arial"/>
                <a:cs typeface="Times New Roman" panose="02020603050405020304" pitchFamily="18" charset="0"/>
              </a:rPr>
              <a:t>olan derslerden girilmez.</a:t>
            </a:r>
          </a:p>
          <a:p>
            <a:pPr lvl="0" algn="just">
              <a:lnSpc>
                <a:spcPct val="130000"/>
              </a:lnSpc>
            </a:pPr>
            <a:r>
              <a:rPr lang="tr-TR" b="1" dirty="0">
                <a:latin typeface="Times New Roman" panose="02020603050405020304" pitchFamily="18" charset="0"/>
                <a:ea typeface="Calibri"/>
                <a:cs typeface="Times New Roman" panose="02020603050405020304" pitchFamily="18" charset="0"/>
              </a:rPr>
              <a:t>Devamsızlıktan </a:t>
            </a:r>
            <a:r>
              <a:rPr lang="tr-TR" b="1" dirty="0">
                <a:solidFill>
                  <a:srgbClr val="C00000"/>
                </a:solidFill>
                <a:latin typeface="Times New Roman" panose="02020603050405020304" pitchFamily="18" charset="0"/>
                <a:ea typeface="Calibri"/>
                <a:cs typeface="Times New Roman" panose="02020603050405020304" pitchFamily="18" charset="0"/>
              </a:rPr>
              <a:t>(DS) </a:t>
            </a:r>
            <a:r>
              <a:rPr lang="tr-TR" b="1" dirty="0">
                <a:latin typeface="Times New Roman" panose="02020603050405020304" pitchFamily="18" charset="0"/>
                <a:ea typeface="Calibri"/>
                <a:cs typeface="Times New Roman" panose="02020603050405020304" pitchFamily="18" charset="0"/>
              </a:rPr>
              <a:t>kalınan dersten final ve/veya bütünleme sınavına girilemez.</a:t>
            </a:r>
          </a:p>
          <a:p>
            <a:pPr marL="0" indent="0" algn="just">
              <a:buNone/>
            </a:pPr>
            <a:endParaRPr lang="tr-TR" dirty="0"/>
          </a:p>
        </p:txBody>
      </p:sp>
      <p:sp>
        <p:nvSpPr>
          <p:cNvPr id="4" name="Altbilgi Yer Tutucusu 3"/>
          <p:cNvSpPr>
            <a:spLocks noGrp="1"/>
          </p:cNvSpPr>
          <p:nvPr>
            <p:ph type="ftr" sz="quarter" idx="11"/>
          </p:nvPr>
        </p:nvSpPr>
        <p:spPr>
          <a:xfrm>
            <a:off x="1295401" y="5875868"/>
            <a:ext cx="9601196" cy="372532"/>
          </a:xfrm>
        </p:spPr>
        <p:txBody>
          <a:bodyPr/>
          <a:lstStyle/>
          <a:p>
            <a:pPr algn="ctr"/>
            <a:r>
              <a:rPr lang="tr-TR" dirty="0"/>
              <a:t>sbf@comu.edu.tr</a:t>
            </a:r>
          </a:p>
        </p:txBody>
      </p:sp>
    </p:spTree>
    <p:extLst>
      <p:ext uri="{BB962C8B-B14F-4D97-AF65-F5344CB8AC3E}">
        <p14:creationId xmlns:p14="http://schemas.microsoft.com/office/powerpoint/2010/main" val="69055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C0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KOPYA !</a:t>
            </a:r>
          </a:p>
        </p:txBody>
      </p:sp>
      <p:sp>
        <p:nvSpPr>
          <p:cNvPr id="4" name="Altbilgi Yer Tutucusu 3"/>
          <p:cNvSpPr>
            <a:spLocks noGrp="1"/>
          </p:cNvSpPr>
          <p:nvPr>
            <p:ph type="ftr" sz="quarter" idx="11"/>
          </p:nvPr>
        </p:nvSpPr>
        <p:spPr>
          <a:xfrm>
            <a:off x="1295400" y="5913120"/>
            <a:ext cx="10201655" cy="335280"/>
          </a:xfrm>
        </p:spPr>
        <p:txBody>
          <a:bodyPr/>
          <a:lstStyle/>
          <a:p>
            <a:pPr algn="ctr"/>
            <a:r>
              <a:rPr lang="tr-TR" dirty="0"/>
              <a:t>sbf@comu.edu.tr</a:t>
            </a:r>
          </a:p>
        </p:txBody>
      </p:sp>
      <p:pic>
        <p:nvPicPr>
          <p:cNvPr id="5" name="Picture 4" descr="kopya ile ilgili görsel sonucu"/>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06296" y="2798890"/>
            <a:ext cx="2590800" cy="1762125"/>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4937760" y="2645664"/>
            <a:ext cx="4523232" cy="2793072"/>
          </a:xfrm>
          <a:prstGeom prst="rect">
            <a:avLst/>
          </a:prstGeom>
        </p:spPr>
        <p:txBody>
          <a:bodyPr wrap="square">
            <a:spAutoFit/>
          </a:bodyPr>
          <a:lstStyle/>
          <a:p>
            <a:pPr algn="ctr">
              <a:spcAft>
                <a:spcPts val="0"/>
              </a:spcAft>
            </a:pPr>
            <a:r>
              <a:rPr lang="tr-TR" sz="2800" b="1" dirty="0">
                <a:solidFill>
                  <a:schemeClr val="tx1">
                    <a:lumMod val="95000"/>
                    <a:lumOff val="5000"/>
                  </a:schemeClr>
                </a:solidFill>
                <a:latin typeface="Times New Roman" panose="02020603050405020304" pitchFamily="18" charset="0"/>
                <a:ea typeface="Arial"/>
                <a:cs typeface="Times New Roman" panose="02020603050405020304" pitchFamily="18" charset="0"/>
              </a:rPr>
              <a:t>Sınavlarda kopya çeken,</a:t>
            </a:r>
            <a:endParaRPr lang="tr-TR" sz="2800" dirty="0">
              <a:solidFill>
                <a:schemeClr val="tx1">
                  <a:lumMod val="95000"/>
                  <a:lumOff val="5000"/>
                </a:schemeClr>
              </a:solidFill>
              <a:latin typeface="Times New Roman" panose="02020603050405020304" pitchFamily="18" charset="0"/>
              <a:ea typeface="Calibri"/>
              <a:cs typeface="Times New Roman" panose="02020603050405020304" pitchFamily="18" charset="0"/>
            </a:endParaRPr>
          </a:p>
          <a:p>
            <a:pPr>
              <a:lnSpc>
                <a:spcPts val="870"/>
              </a:lnSpc>
              <a:spcAft>
                <a:spcPts val="0"/>
              </a:spcAft>
            </a:pPr>
            <a:r>
              <a:rPr lang="tr-TR" sz="2800" dirty="0">
                <a:solidFill>
                  <a:schemeClr val="tx1">
                    <a:lumMod val="95000"/>
                    <a:lumOff val="5000"/>
                  </a:schemeClr>
                </a:solidFill>
                <a:latin typeface="Times New Roman" panose="02020603050405020304" pitchFamily="18" charset="0"/>
                <a:ea typeface="Times New Roman"/>
                <a:cs typeface="Times New Roman" panose="02020603050405020304" pitchFamily="18" charset="0"/>
              </a:rPr>
              <a:t> </a:t>
            </a:r>
            <a:endParaRPr lang="tr-TR" sz="2800" dirty="0">
              <a:solidFill>
                <a:schemeClr val="tx1">
                  <a:lumMod val="95000"/>
                  <a:lumOff val="5000"/>
                </a:schemeClr>
              </a:solidFill>
              <a:latin typeface="Times New Roman" panose="02020603050405020304" pitchFamily="18" charset="0"/>
              <a:ea typeface="Calibri"/>
              <a:cs typeface="Times New Roman" panose="02020603050405020304" pitchFamily="18" charset="0"/>
            </a:endParaRPr>
          </a:p>
          <a:p>
            <a:pPr algn="ctr">
              <a:lnSpc>
                <a:spcPct val="125000"/>
              </a:lnSpc>
              <a:spcAft>
                <a:spcPts val="0"/>
              </a:spcAft>
            </a:pPr>
            <a:r>
              <a:rPr lang="tr-TR" sz="2800" b="1" dirty="0">
                <a:solidFill>
                  <a:schemeClr val="tx1">
                    <a:lumMod val="95000"/>
                    <a:lumOff val="5000"/>
                  </a:schemeClr>
                </a:solidFill>
                <a:latin typeface="Times New Roman" panose="02020603050405020304" pitchFamily="18" charset="0"/>
                <a:ea typeface="Arial"/>
                <a:cs typeface="Times New Roman" panose="02020603050405020304" pitchFamily="18" charset="0"/>
              </a:rPr>
              <a:t>çektiren veya teşebbüs eden öğrenciler için öğrenci disiplin yönetmeliği </a:t>
            </a:r>
            <a:r>
              <a:rPr lang="tr-TR" sz="2800" b="1" dirty="0">
                <a:solidFill>
                  <a:srgbClr val="C00000"/>
                </a:solidFill>
                <a:latin typeface="Times New Roman" panose="02020603050405020304" pitchFamily="18" charset="0"/>
                <a:ea typeface="Arial"/>
                <a:cs typeface="Times New Roman" panose="02020603050405020304" pitchFamily="18" charset="0"/>
              </a:rPr>
              <a:t>uygulanmaktadır.</a:t>
            </a:r>
            <a:endParaRPr lang="tr-TR"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493524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a:xfrm>
            <a:off x="1295400" y="5969000"/>
            <a:ext cx="10335767" cy="279400"/>
          </a:xfrm>
        </p:spPr>
        <p:txBody>
          <a:bodyPr/>
          <a:lstStyle/>
          <a:p>
            <a:pPr algn="ctr"/>
            <a:r>
              <a:rPr lang="tr-TR" dirty="0"/>
              <a:t>sbf@comu.edu.tr</a:t>
            </a:r>
          </a:p>
        </p:txBody>
      </p:sp>
      <p:sp>
        <p:nvSpPr>
          <p:cNvPr id="5" name="Unvan 1"/>
          <p:cNvSpPr txBox="1">
            <a:spLocks/>
          </p:cNvSpPr>
          <p:nvPr/>
        </p:nvSpPr>
        <p:spPr>
          <a:xfrm>
            <a:off x="1558161" y="682752"/>
            <a:ext cx="9601196" cy="694103"/>
          </a:xfrm>
          <a:prstGeom prst="rect">
            <a:avLst/>
          </a:prstGeom>
        </p:spPr>
        <p:txBody>
          <a:bodyPr>
            <a:normAutofit fontScale="32500" lnSpcReduction="2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8000" b="1" dirty="0">
                <a:solidFill>
                  <a:srgbClr val="2D2DB7"/>
                </a:solidFill>
                <a:latin typeface="Times New Roman" panose="02020603050405020304" pitchFamily="18" charset="0"/>
                <a:ea typeface="Arial"/>
                <a:cs typeface="Times New Roman" panose="02020603050405020304" pitchFamily="18" charset="0"/>
              </a:rPr>
              <a:t>Harf Notu Değerlendirme Tablosu</a:t>
            </a:r>
            <a:r>
              <a:rPr lang="tr-TR" dirty="0">
                <a:ea typeface="Calibri"/>
                <a:cs typeface="Arial"/>
              </a:rPr>
              <a:t/>
            </a:r>
            <a:br>
              <a:rPr lang="tr-TR" dirty="0">
                <a:ea typeface="Calibri"/>
                <a:cs typeface="Arial"/>
              </a:rPr>
            </a:br>
            <a:endParaRPr lang="tr-TR" dirty="0"/>
          </a:p>
        </p:txBody>
      </p:sp>
      <p:pic>
        <p:nvPicPr>
          <p:cNvPr id="6" name="İçerik Yer Tutucusu 4"/>
          <p:cNvPicPr>
            <a:picLocks noChangeAspect="1"/>
          </p:cNvPicPr>
          <p:nvPr/>
        </p:nvPicPr>
        <p:blipFill>
          <a:blip r:embed="rId2"/>
          <a:stretch>
            <a:fillRect/>
          </a:stretch>
        </p:blipFill>
        <p:spPr>
          <a:xfrm>
            <a:off x="3762703" y="1175197"/>
            <a:ext cx="5198100" cy="4793803"/>
          </a:xfrm>
          <a:prstGeom prst="rect">
            <a:avLst/>
          </a:prstGeom>
        </p:spPr>
      </p:pic>
    </p:spTree>
    <p:extLst>
      <p:ext uri="{BB962C8B-B14F-4D97-AF65-F5344CB8AC3E}">
        <p14:creationId xmlns:p14="http://schemas.microsoft.com/office/powerpoint/2010/main" val="4172825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1295400" y="5888736"/>
            <a:ext cx="9994391" cy="359664"/>
          </a:xfrm>
        </p:spPr>
        <p:txBody>
          <a:bodyPr/>
          <a:lstStyle/>
          <a:p>
            <a:pPr algn="ctr"/>
            <a:r>
              <a:rPr lang="tr-TR" dirty="0"/>
              <a:t>sbf@comu.edu.tr</a:t>
            </a:r>
          </a:p>
        </p:txBody>
      </p:sp>
      <p:sp>
        <p:nvSpPr>
          <p:cNvPr id="8" name="Güneş 7"/>
          <p:cNvSpPr/>
          <p:nvPr/>
        </p:nvSpPr>
        <p:spPr>
          <a:xfrm>
            <a:off x="719329" y="719328"/>
            <a:ext cx="10570462" cy="5010912"/>
          </a:xfrm>
          <a:prstGeom prst="sun">
            <a:avLst>
              <a:gd name="adj" fmla="val 22693"/>
            </a:avLst>
          </a:prstGeom>
          <a:gradFill>
            <a:gsLst>
              <a:gs pos="0">
                <a:schemeClr val="tx1"/>
              </a:gs>
              <a:gs pos="48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tr-TR" sz="2400" b="1" i="1" u="sng" dirty="0">
                <a:solidFill>
                  <a:srgbClr val="002060"/>
                </a:solidFill>
                <a:latin typeface="Times New Roman" panose="02020603050405020304" pitchFamily="18" charset="0"/>
                <a:ea typeface="Arial"/>
                <a:cs typeface="Times New Roman" panose="02020603050405020304" pitchFamily="18" charset="0"/>
              </a:rPr>
              <a:t>Başarı Notu </a:t>
            </a:r>
            <a:endParaRPr lang="tr-TR" sz="2400" i="1" u="sng" dirty="0">
              <a:solidFill>
                <a:srgbClr val="002060"/>
              </a:solidFill>
              <a:latin typeface="Times New Roman" panose="02020603050405020304" pitchFamily="18" charset="0"/>
              <a:ea typeface="Calibri"/>
              <a:cs typeface="Times New Roman" panose="02020603050405020304" pitchFamily="18" charset="0"/>
            </a:endParaRPr>
          </a:p>
          <a:p>
            <a:pPr algn="ctr">
              <a:spcAft>
                <a:spcPts val="0"/>
              </a:spcAft>
            </a:pPr>
            <a:r>
              <a:rPr lang="tr-TR" b="1" dirty="0">
                <a:solidFill>
                  <a:srgbClr val="2D2DB7"/>
                </a:solidFill>
                <a:latin typeface="Times New Roman" panose="02020603050405020304" pitchFamily="18" charset="0"/>
                <a:ea typeface="Arial"/>
                <a:cs typeface="Times New Roman" panose="02020603050405020304" pitchFamily="18" charset="0"/>
              </a:rPr>
              <a:t>=</a:t>
            </a:r>
            <a:endParaRPr lang="tr-TR" dirty="0">
              <a:latin typeface="Times New Roman" panose="02020603050405020304" pitchFamily="18" charset="0"/>
              <a:ea typeface="Calibri"/>
              <a:cs typeface="Times New Roman" panose="02020603050405020304" pitchFamily="18" charset="0"/>
            </a:endParaRPr>
          </a:p>
          <a:p>
            <a:pPr>
              <a:lnSpc>
                <a:spcPts val="1150"/>
              </a:lnSpc>
              <a:spcAft>
                <a:spcPts val="0"/>
              </a:spcAft>
            </a:pPr>
            <a:r>
              <a:rPr lang="tr-TR" dirty="0">
                <a:latin typeface="Times New Roman" panose="02020603050405020304" pitchFamily="18" charset="0"/>
                <a:ea typeface="Times New Roman"/>
                <a:cs typeface="Times New Roman" panose="02020603050405020304" pitchFamily="18" charset="0"/>
              </a:rPr>
              <a:t> </a:t>
            </a:r>
            <a:r>
              <a:rPr lang="tr-TR" b="1" dirty="0">
                <a:solidFill>
                  <a:schemeClr val="tx1"/>
                </a:solidFill>
                <a:latin typeface="Times New Roman" panose="02020603050405020304" pitchFamily="18" charset="0"/>
                <a:ea typeface="Arial"/>
                <a:cs typeface="Times New Roman" panose="02020603050405020304" pitchFamily="18" charset="0"/>
              </a:rPr>
              <a:t>Ara sınav (Vize) notunun </a:t>
            </a:r>
            <a:r>
              <a:rPr lang="tr-TR" b="1" dirty="0">
                <a:solidFill>
                  <a:srgbClr val="C00000"/>
                </a:solidFill>
                <a:latin typeface="Times New Roman" panose="02020603050405020304" pitchFamily="18" charset="0"/>
                <a:ea typeface="Arial"/>
                <a:cs typeface="Times New Roman" panose="02020603050405020304" pitchFamily="18" charset="0"/>
              </a:rPr>
              <a:t>%40</a:t>
            </a:r>
            <a:r>
              <a:rPr lang="tr-TR" b="1" dirty="0">
                <a:solidFill>
                  <a:schemeClr val="tx1"/>
                </a:solidFill>
                <a:latin typeface="Times New Roman" panose="02020603050405020304" pitchFamily="18" charset="0"/>
                <a:ea typeface="Arial"/>
                <a:cs typeface="Times New Roman" panose="02020603050405020304" pitchFamily="18" charset="0"/>
              </a:rPr>
              <a:t>'ı</a:t>
            </a:r>
            <a:endParaRPr lang="tr-TR" dirty="0">
              <a:solidFill>
                <a:schemeClr val="tx1"/>
              </a:solidFill>
              <a:latin typeface="Times New Roman" panose="02020603050405020304" pitchFamily="18" charset="0"/>
              <a:ea typeface="Calibri"/>
              <a:cs typeface="Times New Roman" panose="02020603050405020304" pitchFamily="18" charset="0"/>
            </a:endParaRPr>
          </a:p>
          <a:p>
            <a:pPr>
              <a:lnSpc>
                <a:spcPts val="510"/>
              </a:lnSpc>
              <a:spcAft>
                <a:spcPts val="0"/>
              </a:spcAft>
            </a:pPr>
            <a:r>
              <a:rPr lang="tr-TR" dirty="0">
                <a:latin typeface="Times New Roman" panose="02020603050405020304" pitchFamily="18" charset="0"/>
                <a:ea typeface="Times New Roman"/>
                <a:cs typeface="Times New Roman" panose="02020603050405020304" pitchFamily="18" charset="0"/>
              </a:rPr>
              <a:t> </a:t>
            </a:r>
            <a:endParaRPr lang="tr-TR" dirty="0">
              <a:latin typeface="Times New Roman" panose="02020603050405020304" pitchFamily="18" charset="0"/>
              <a:ea typeface="Calibri"/>
              <a:cs typeface="Times New Roman" panose="02020603050405020304" pitchFamily="18" charset="0"/>
            </a:endParaRPr>
          </a:p>
          <a:p>
            <a:pPr algn="ctr">
              <a:spcAft>
                <a:spcPts val="0"/>
              </a:spcAft>
            </a:pPr>
            <a:endParaRPr lang="tr-TR" dirty="0">
              <a:latin typeface="Times New Roman" panose="02020603050405020304" pitchFamily="18" charset="0"/>
              <a:ea typeface="Calibri"/>
              <a:cs typeface="Times New Roman" panose="02020603050405020304" pitchFamily="18" charset="0"/>
            </a:endParaRPr>
          </a:p>
          <a:p>
            <a:pPr>
              <a:lnSpc>
                <a:spcPts val="1150"/>
              </a:lnSpc>
              <a:spcAft>
                <a:spcPts val="0"/>
              </a:spcAft>
            </a:pPr>
            <a:r>
              <a:rPr lang="tr-TR" b="1" dirty="0">
                <a:solidFill>
                  <a:schemeClr val="tx1"/>
                </a:solidFill>
                <a:latin typeface="Times New Roman" panose="02020603050405020304" pitchFamily="18" charset="0"/>
                <a:ea typeface="Arial"/>
                <a:cs typeface="Times New Roman" panose="02020603050405020304" pitchFamily="18" charset="0"/>
              </a:rPr>
              <a:t>Final</a:t>
            </a:r>
            <a:r>
              <a:rPr lang="tr-TR" dirty="0">
                <a:latin typeface="Times New Roman" panose="02020603050405020304" pitchFamily="18" charset="0"/>
                <a:ea typeface="Times New Roman"/>
                <a:cs typeface="Times New Roman" panose="02020603050405020304" pitchFamily="18" charset="0"/>
              </a:rPr>
              <a:t> </a:t>
            </a:r>
            <a:r>
              <a:rPr lang="tr-TR" b="1" dirty="0">
                <a:solidFill>
                  <a:schemeClr val="tx1"/>
                </a:solidFill>
                <a:latin typeface="Times New Roman" panose="02020603050405020304" pitchFamily="18" charset="0"/>
                <a:ea typeface="Arial"/>
                <a:cs typeface="Times New Roman" panose="02020603050405020304" pitchFamily="18" charset="0"/>
              </a:rPr>
              <a:t>veya Bütünleme notunun</a:t>
            </a:r>
            <a:r>
              <a:rPr lang="tr-TR" b="1" dirty="0">
                <a:solidFill>
                  <a:srgbClr val="C00000"/>
                </a:solidFill>
                <a:latin typeface="Times New Roman" panose="02020603050405020304" pitchFamily="18" charset="0"/>
                <a:ea typeface="Arial"/>
                <a:cs typeface="Times New Roman" panose="02020603050405020304" pitchFamily="18" charset="0"/>
              </a:rPr>
              <a:t>%60</a:t>
            </a:r>
            <a:r>
              <a:rPr lang="tr-TR" b="1" dirty="0">
                <a:solidFill>
                  <a:schemeClr val="tx1"/>
                </a:solidFill>
                <a:latin typeface="Times New Roman" panose="02020603050405020304" pitchFamily="18" charset="0"/>
                <a:ea typeface="Arial"/>
                <a:cs typeface="Times New Roman" panose="02020603050405020304" pitchFamily="18" charset="0"/>
              </a:rPr>
              <a:t>'ı</a:t>
            </a:r>
            <a:endParaRPr lang="tr-TR" dirty="0">
              <a:solidFill>
                <a:schemeClr val="tx1"/>
              </a:solidFill>
              <a:latin typeface="Times New Roman" panose="02020603050405020304" pitchFamily="18" charset="0"/>
              <a:ea typeface="Calibri"/>
              <a:cs typeface="Times New Roman" panose="02020603050405020304" pitchFamily="18" charset="0"/>
            </a:endParaRPr>
          </a:p>
        </p:txBody>
      </p:sp>
      <p:sp>
        <p:nvSpPr>
          <p:cNvPr id="9" name="Artı 8"/>
          <p:cNvSpPr/>
          <p:nvPr/>
        </p:nvSpPr>
        <p:spPr>
          <a:xfrm>
            <a:off x="5839968" y="3364992"/>
            <a:ext cx="390144" cy="280416"/>
          </a:xfrm>
          <a:prstGeom prst="mathPlu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24147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1295400" y="5925312"/>
            <a:ext cx="10152887" cy="323088"/>
          </a:xfrm>
        </p:spPr>
        <p:txBody>
          <a:bodyPr/>
          <a:lstStyle/>
          <a:p>
            <a:pPr algn="ctr"/>
            <a:r>
              <a:rPr lang="tr-TR" dirty="0"/>
              <a:t>sbf@comu.edu.tr</a:t>
            </a:r>
          </a:p>
        </p:txBody>
      </p:sp>
      <p:sp>
        <p:nvSpPr>
          <p:cNvPr id="3" name="Dikdörtgen 2"/>
          <p:cNvSpPr/>
          <p:nvPr/>
        </p:nvSpPr>
        <p:spPr>
          <a:xfrm>
            <a:off x="2670048" y="1719073"/>
            <a:ext cx="6473952" cy="2939266"/>
          </a:xfrm>
          <a:prstGeom prst="rect">
            <a:avLst/>
          </a:prstGeom>
        </p:spPr>
        <p:txBody>
          <a:bodyPr wrap="square">
            <a:spAutoFit/>
          </a:bodyPr>
          <a:lstStyle/>
          <a:p>
            <a:pPr algn="ctr">
              <a:spcAft>
                <a:spcPts val="0"/>
              </a:spcAft>
            </a:pPr>
            <a:r>
              <a:rPr lang="tr-TR" sz="2000" b="1" dirty="0">
                <a:solidFill>
                  <a:srgbClr val="3333CC"/>
                </a:solidFill>
                <a:latin typeface="Times New Roman" panose="02020603050405020304" pitchFamily="18" charset="0"/>
                <a:ea typeface="Arial"/>
                <a:cs typeface="Times New Roman" panose="02020603050405020304" pitchFamily="18" charset="0"/>
              </a:rPr>
              <a:t>Örnek</a:t>
            </a:r>
            <a:endParaRPr lang="tr-TR" sz="2000" dirty="0">
              <a:latin typeface="Times New Roman" panose="02020603050405020304" pitchFamily="18" charset="0"/>
              <a:ea typeface="Calibri"/>
              <a:cs typeface="Times New Roman" panose="02020603050405020304" pitchFamily="18" charset="0"/>
            </a:endParaRPr>
          </a:p>
          <a:p>
            <a:pPr>
              <a:lnSpc>
                <a:spcPts val="995"/>
              </a:lnSpc>
              <a:spcAft>
                <a:spcPts val="0"/>
              </a:spcAft>
            </a:pPr>
            <a:r>
              <a:rPr lang="tr-TR" sz="2000" dirty="0">
                <a:latin typeface="Times New Roman" panose="02020603050405020304" pitchFamily="18" charset="0"/>
                <a:ea typeface="Times New Roman"/>
                <a:cs typeface="Times New Roman" panose="02020603050405020304" pitchFamily="18" charset="0"/>
              </a:rPr>
              <a:t> </a:t>
            </a:r>
            <a:endParaRPr lang="tr-TR" sz="2000" dirty="0">
              <a:latin typeface="Times New Roman" panose="02020603050405020304" pitchFamily="18" charset="0"/>
              <a:ea typeface="Calibri"/>
              <a:cs typeface="Times New Roman" panose="02020603050405020304" pitchFamily="18" charset="0"/>
            </a:endParaRPr>
          </a:p>
          <a:p>
            <a:pPr algn="ctr">
              <a:spcAft>
                <a:spcPts val="0"/>
              </a:spcAft>
            </a:pPr>
            <a:r>
              <a:rPr lang="tr-TR" sz="2000" b="1" dirty="0">
                <a:latin typeface="Times New Roman" panose="02020603050405020304" pitchFamily="18" charset="0"/>
                <a:ea typeface="Arial"/>
                <a:cs typeface="Times New Roman" panose="02020603050405020304" pitchFamily="18" charset="0"/>
              </a:rPr>
              <a:t>Ara sınav (Vize) notu: 85    % 40'ı = </a:t>
            </a:r>
            <a:r>
              <a:rPr lang="tr-TR" sz="2000" b="1" dirty="0">
                <a:solidFill>
                  <a:srgbClr val="0070C0"/>
                </a:solidFill>
                <a:latin typeface="Times New Roman" panose="02020603050405020304" pitchFamily="18" charset="0"/>
                <a:ea typeface="Arial"/>
                <a:cs typeface="Times New Roman" panose="02020603050405020304" pitchFamily="18" charset="0"/>
              </a:rPr>
              <a:t>34</a:t>
            </a:r>
            <a:endParaRPr lang="tr-TR" sz="2000" dirty="0">
              <a:latin typeface="Times New Roman" panose="02020603050405020304" pitchFamily="18" charset="0"/>
              <a:ea typeface="Calibri"/>
              <a:cs typeface="Times New Roman" panose="02020603050405020304" pitchFamily="18" charset="0"/>
            </a:endParaRPr>
          </a:p>
          <a:p>
            <a:pPr>
              <a:lnSpc>
                <a:spcPts val="945"/>
              </a:lnSpc>
              <a:spcAft>
                <a:spcPts val="0"/>
              </a:spcAft>
            </a:pPr>
            <a:r>
              <a:rPr lang="tr-TR" sz="2000" dirty="0">
                <a:latin typeface="Times New Roman" panose="02020603050405020304" pitchFamily="18" charset="0"/>
                <a:ea typeface="Times New Roman"/>
                <a:cs typeface="Times New Roman" panose="02020603050405020304" pitchFamily="18" charset="0"/>
              </a:rPr>
              <a:t> </a:t>
            </a:r>
            <a:endParaRPr lang="tr-TR" sz="2000" dirty="0">
              <a:latin typeface="Times New Roman" panose="02020603050405020304" pitchFamily="18" charset="0"/>
              <a:ea typeface="Calibri"/>
              <a:cs typeface="Times New Roman" panose="02020603050405020304" pitchFamily="18" charset="0"/>
            </a:endParaRPr>
          </a:p>
          <a:p>
            <a:pPr algn="ctr">
              <a:spcAft>
                <a:spcPts val="0"/>
              </a:spcAft>
            </a:pPr>
            <a:r>
              <a:rPr lang="tr-TR" sz="2000" b="1" dirty="0">
                <a:latin typeface="Times New Roman" panose="02020603050405020304" pitchFamily="18" charset="0"/>
                <a:ea typeface="Arial"/>
                <a:cs typeface="Times New Roman" panose="02020603050405020304" pitchFamily="18" charset="0"/>
              </a:rPr>
              <a:t>+</a:t>
            </a:r>
            <a:endParaRPr lang="tr-TR" sz="2000" dirty="0">
              <a:latin typeface="Times New Roman" panose="02020603050405020304" pitchFamily="18" charset="0"/>
              <a:ea typeface="Calibri"/>
              <a:cs typeface="Times New Roman" panose="02020603050405020304" pitchFamily="18" charset="0"/>
            </a:endParaRPr>
          </a:p>
          <a:p>
            <a:pPr>
              <a:lnSpc>
                <a:spcPts val="690"/>
              </a:lnSpc>
              <a:spcAft>
                <a:spcPts val="0"/>
              </a:spcAft>
            </a:pPr>
            <a:r>
              <a:rPr lang="tr-TR" sz="2000" dirty="0">
                <a:latin typeface="Times New Roman" panose="02020603050405020304" pitchFamily="18" charset="0"/>
                <a:ea typeface="Times New Roman"/>
                <a:cs typeface="Times New Roman" panose="02020603050405020304" pitchFamily="18" charset="0"/>
              </a:rPr>
              <a:t> </a:t>
            </a:r>
            <a:endParaRPr lang="tr-TR" sz="2000" dirty="0">
              <a:latin typeface="Times New Roman" panose="02020603050405020304" pitchFamily="18" charset="0"/>
              <a:ea typeface="Calibri"/>
              <a:cs typeface="Times New Roman" panose="02020603050405020304" pitchFamily="18" charset="0"/>
            </a:endParaRPr>
          </a:p>
          <a:p>
            <a:pPr algn="ctr">
              <a:spcAft>
                <a:spcPts val="0"/>
              </a:spcAft>
            </a:pPr>
            <a:r>
              <a:rPr lang="tr-TR" sz="2000" b="1" dirty="0">
                <a:latin typeface="Times New Roman" panose="02020603050405020304" pitchFamily="18" charset="0"/>
                <a:ea typeface="Arial"/>
                <a:cs typeface="Times New Roman" panose="02020603050405020304" pitchFamily="18" charset="0"/>
              </a:rPr>
              <a:t>Final notu: 80      %60'ı = </a:t>
            </a:r>
            <a:r>
              <a:rPr lang="tr-TR" sz="2000" b="1" dirty="0">
                <a:solidFill>
                  <a:srgbClr val="037626"/>
                </a:solidFill>
                <a:latin typeface="Times New Roman" panose="02020603050405020304" pitchFamily="18" charset="0"/>
                <a:ea typeface="Arial"/>
                <a:cs typeface="Times New Roman" panose="02020603050405020304" pitchFamily="18" charset="0"/>
              </a:rPr>
              <a:t>48</a:t>
            </a:r>
            <a:endParaRPr lang="tr-TR" sz="2000" dirty="0">
              <a:latin typeface="Times New Roman" panose="02020603050405020304" pitchFamily="18" charset="0"/>
              <a:ea typeface="Calibri"/>
              <a:cs typeface="Times New Roman" panose="02020603050405020304" pitchFamily="18" charset="0"/>
            </a:endParaRPr>
          </a:p>
          <a:p>
            <a:pPr>
              <a:lnSpc>
                <a:spcPts val="1000"/>
              </a:lnSpc>
              <a:spcAft>
                <a:spcPts val="0"/>
              </a:spcAft>
            </a:pPr>
            <a:r>
              <a:rPr lang="tr-TR" sz="2000" dirty="0">
                <a:latin typeface="Times New Roman" panose="02020603050405020304" pitchFamily="18" charset="0"/>
                <a:ea typeface="Times New Roman"/>
                <a:cs typeface="Times New Roman" panose="02020603050405020304" pitchFamily="18" charset="0"/>
              </a:rPr>
              <a:t> </a:t>
            </a:r>
            <a:endParaRPr lang="tr-TR" sz="2000" dirty="0">
              <a:latin typeface="Times New Roman" panose="02020603050405020304" pitchFamily="18" charset="0"/>
              <a:ea typeface="Calibri"/>
              <a:cs typeface="Times New Roman" panose="02020603050405020304" pitchFamily="18" charset="0"/>
            </a:endParaRPr>
          </a:p>
          <a:p>
            <a:pPr>
              <a:lnSpc>
                <a:spcPts val="1000"/>
              </a:lnSpc>
              <a:spcAft>
                <a:spcPts val="0"/>
              </a:spcAft>
            </a:pPr>
            <a:r>
              <a:rPr lang="tr-TR" sz="2000" dirty="0">
                <a:latin typeface="Times New Roman" panose="02020603050405020304" pitchFamily="18" charset="0"/>
                <a:ea typeface="Times New Roman"/>
                <a:cs typeface="Times New Roman" panose="02020603050405020304" pitchFamily="18" charset="0"/>
              </a:rPr>
              <a:t> </a:t>
            </a:r>
            <a:endParaRPr lang="tr-TR" sz="2000" dirty="0">
              <a:latin typeface="Times New Roman" panose="02020603050405020304" pitchFamily="18" charset="0"/>
              <a:ea typeface="Calibri"/>
              <a:cs typeface="Times New Roman" panose="02020603050405020304" pitchFamily="18" charset="0"/>
            </a:endParaRPr>
          </a:p>
          <a:p>
            <a:pPr>
              <a:lnSpc>
                <a:spcPts val="1000"/>
              </a:lnSpc>
              <a:spcAft>
                <a:spcPts val="0"/>
              </a:spcAft>
            </a:pPr>
            <a:r>
              <a:rPr lang="tr-TR" sz="2000" dirty="0">
                <a:latin typeface="Times New Roman" panose="02020603050405020304" pitchFamily="18" charset="0"/>
                <a:ea typeface="Times New Roman"/>
                <a:cs typeface="Times New Roman" panose="02020603050405020304" pitchFamily="18" charset="0"/>
              </a:rPr>
              <a:t> </a:t>
            </a:r>
            <a:endParaRPr lang="tr-TR" sz="2000" dirty="0">
              <a:latin typeface="Times New Roman" panose="02020603050405020304" pitchFamily="18" charset="0"/>
              <a:ea typeface="Calibri"/>
              <a:cs typeface="Times New Roman" panose="02020603050405020304" pitchFamily="18" charset="0"/>
            </a:endParaRPr>
          </a:p>
          <a:p>
            <a:pPr>
              <a:lnSpc>
                <a:spcPts val="1345"/>
              </a:lnSpc>
              <a:spcAft>
                <a:spcPts val="0"/>
              </a:spcAft>
            </a:pPr>
            <a:r>
              <a:rPr lang="tr-TR" sz="2000" dirty="0">
                <a:latin typeface="Times New Roman" panose="02020603050405020304" pitchFamily="18" charset="0"/>
                <a:ea typeface="Times New Roman"/>
                <a:cs typeface="Times New Roman" panose="02020603050405020304" pitchFamily="18" charset="0"/>
              </a:rPr>
              <a:t> </a:t>
            </a:r>
            <a:endParaRPr lang="tr-TR" sz="2000" dirty="0">
              <a:latin typeface="Times New Roman" panose="02020603050405020304" pitchFamily="18" charset="0"/>
              <a:ea typeface="Calibri"/>
              <a:cs typeface="Times New Roman" panose="02020603050405020304" pitchFamily="18" charset="0"/>
            </a:endParaRPr>
          </a:p>
          <a:p>
            <a:pPr algn="ctr">
              <a:spcAft>
                <a:spcPts val="0"/>
              </a:spcAft>
            </a:pPr>
            <a:r>
              <a:rPr lang="tr-TR" sz="2000" b="1" dirty="0">
                <a:solidFill>
                  <a:srgbClr val="0070C0"/>
                </a:solidFill>
                <a:latin typeface="Times New Roman" panose="02020603050405020304" pitchFamily="18" charset="0"/>
                <a:ea typeface="Arial"/>
                <a:cs typeface="Times New Roman" panose="02020603050405020304" pitchFamily="18" charset="0"/>
              </a:rPr>
              <a:t>34 </a:t>
            </a:r>
            <a:r>
              <a:rPr lang="tr-TR" sz="2000" b="1" dirty="0">
                <a:solidFill>
                  <a:srgbClr val="000000"/>
                </a:solidFill>
                <a:latin typeface="Times New Roman" panose="02020603050405020304" pitchFamily="18" charset="0"/>
                <a:ea typeface="Arial"/>
                <a:cs typeface="Times New Roman" panose="02020603050405020304" pitchFamily="18" charset="0"/>
              </a:rPr>
              <a:t>+</a:t>
            </a:r>
            <a:r>
              <a:rPr lang="tr-TR" sz="2000" b="1" dirty="0">
                <a:solidFill>
                  <a:srgbClr val="0070C0"/>
                </a:solidFill>
                <a:latin typeface="Times New Roman" panose="02020603050405020304" pitchFamily="18" charset="0"/>
                <a:ea typeface="Arial"/>
                <a:cs typeface="Times New Roman" panose="02020603050405020304" pitchFamily="18" charset="0"/>
              </a:rPr>
              <a:t> </a:t>
            </a:r>
            <a:r>
              <a:rPr lang="tr-TR" sz="2000" b="1" dirty="0">
                <a:solidFill>
                  <a:srgbClr val="037626"/>
                </a:solidFill>
                <a:latin typeface="Times New Roman" panose="02020603050405020304" pitchFamily="18" charset="0"/>
                <a:ea typeface="Arial"/>
                <a:cs typeface="Times New Roman" panose="02020603050405020304" pitchFamily="18" charset="0"/>
              </a:rPr>
              <a:t>48</a:t>
            </a:r>
            <a:r>
              <a:rPr lang="tr-TR" sz="2000" b="1" dirty="0">
                <a:solidFill>
                  <a:srgbClr val="0070C0"/>
                </a:solidFill>
                <a:latin typeface="Times New Roman" panose="02020603050405020304" pitchFamily="18" charset="0"/>
                <a:ea typeface="Arial"/>
                <a:cs typeface="Times New Roman" panose="02020603050405020304" pitchFamily="18" charset="0"/>
              </a:rPr>
              <a:t> </a:t>
            </a:r>
            <a:r>
              <a:rPr lang="tr-TR" sz="2000" b="1" dirty="0">
                <a:solidFill>
                  <a:srgbClr val="000000"/>
                </a:solidFill>
                <a:latin typeface="Times New Roman" panose="02020603050405020304" pitchFamily="18" charset="0"/>
                <a:ea typeface="Arial"/>
                <a:cs typeface="Times New Roman" panose="02020603050405020304" pitchFamily="18" charset="0"/>
              </a:rPr>
              <a:t>=</a:t>
            </a:r>
            <a:r>
              <a:rPr lang="tr-TR" sz="2000" b="1" dirty="0">
                <a:solidFill>
                  <a:srgbClr val="0070C0"/>
                </a:solidFill>
                <a:latin typeface="Times New Roman" panose="02020603050405020304" pitchFamily="18" charset="0"/>
                <a:ea typeface="Arial"/>
                <a:cs typeface="Times New Roman" panose="02020603050405020304" pitchFamily="18" charset="0"/>
              </a:rPr>
              <a:t> </a:t>
            </a:r>
            <a:r>
              <a:rPr lang="tr-TR" sz="2000" b="1" dirty="0">
                <a:solidFill>
                  <a:srgbClr val="C00000"/>
                </a:solidFill>
                <a:latin typeface="Times New Roman" panose="02020603050405020304" pitchFamily="18" charset="0"/>
                <a:ea typeface="Arial"/>
                <a:cs typeface="Times New Roman" panose="02020603050405020304" pitchFamily="18" charset="0"/>
              </a:rPr>
              <a:t>82</a:t>
            </a:r>
            <a:endParaRPr lang="tr-TR" sz="2000" dirty="0">
              <a:latin typeface="Times New Roman" panose="02020603050405020304" pitchFamily="18" charset="0"/>
              <a:ea typeface="Calibri"/>
              <a:cs typeface="Times New Roman" panose="02020603050405020304" pitchFamily="18" charset="0"/>
            </a:endParaRPr>
          </a:p>
          <a:p>
            <a:pPr>
              <a:lnSpc>
                <a:spcPts val="885"/>
              </a:lnSpc>
              <a:spcAft>
                <a:spcPts val="0"/>
              </a:spcAft>
            </a:pPr>
            <a:r>
              <a:rPr lang="tr-TR" sz="2000" dirty="0">
                <a:latin typeface="Times New Roman" panose="02020603050405020304" pitchFamily="18" charset="0"/>
                <a:ea typeface="Times New Roman"/>
                <a:cs typeface="Times New Roman" panose="02020603050405020304" pitchFamily="18" charset="0"/>
              </a:rPr>
              <a:t> </a:t>
            </a:r>
            <a:endParaRPr lang="tr-TR" sz="2000" dirty="0">
              <a:latin typeface="Times New Roman" panose="02020603050405020304" pitchFamily="18" charset="0"/>
              <a:ea typeface="Calibri"/>
              <a:cs typeface="Times New Roman" panose="02020603050405020304" pitchFamily="18" charset="0"/>
            </a:endParaRPr>
          </a:p>
          <a:p>
            <a:pPr algn="ctr">
              <a:spcAft>
                <a:spcPts val="0"/>
              </a:spcAft>
            </a:pPr>
            <a:r>
              <a:rPr lang="tr-TR" sz="2000" b="1" dirty="0">
                <a:latin typeface="Times New Roman" panose="02020603050405020304" pitchFamily="18" charset="0"/>
                <a:ea typeface="Arial"/>
                <a:cs typeface="Times New Roman" panose="02020603050405020304" pitchFamily="18" charset="0"/>
              </a:rPr>
              <a:t>Dersten </a:t>
            </a:r>
            <a:r>
              <a:rPr lang="tr-TR" sz="2000" b="1" dirty="0">
                <a:solidFill>
                  <a:srgbClr val="C00000"/>
                </a:solidFill>
                <a:latin typeface="Times New Roman" panose="02020603050405020304" pitchFamily="18" charset="0"/>
                <a:ea typeface="Arial"/>
                <a:cs typeface="Times New Roman" panose="02020603050405020304" pitchFamily="18" charset="0"/>
              </a:rPr>
              <a:t>BB</a:t>
            </a:r>
            <a:r>
              <a:rPr lang="tr-TR" sz="2000" b="1" dirty="0">
                <a:latin typeface="Times New Roman" panose="02020603050405020304" pitchFamily="18" charset="0"/>
                <a:ea typeface="Arial"/>
                <a:cs typeface="Times New Roman" panose="02020603050405020304" pitchFamily="18" charset="0"/>
              </a:rPr>
              <a:t> harf notu ile geçilir.</a:t>
            </a:r>
            <a:endParaRPr lang="tr-TR"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925838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YÖNETMELİK</a:t>
            </a:r>
          </a:p>
        </p:txBody>
      </p:sp>
      <p:sp>
        <p:nvSpPr>
          <p:cNvPr id="3" name="İçerik Yer Tutucusu 2"/>
          <p:cNvSpPr>
            <a:spLocks noGrp="1"/>
          </p:cNvSpPr>
          <p:nvPr>
            <p:ph idx="1"/>
          </p:nvPr>
        </p:nvSpPr>
        <p:spPr/>
        <p:txBody>
          <a:bodyPr/>
          <a:lstStyle/>
          <a:p>
            <a:r>
              <a:rPr lang="tr-TR" dirty="0"/>
              <a:t>Tüm öğrenciler, </a:t>
            </a:r>
            <a:r>
              <a:rPr lang="tr-TR" u="sng" dirty="0">
                <a:hlinkClick r:id="rId2"/>
              </a:rPr>
              <a:t>Çanakkale </a:t>
            </a:r>
            <a:r>
              <a:rPr lang="tr-TR" u="sng" dirty="0" err="1">
                <a:hlinkClick r:id="rId2"/>
              </a:rPr>
              <a:t>Onsekiz</a:t>
            </a:r>
            <a:r>
              <a:rPr lang="tr-TR" u="sng" dirty="0">
                <a:hlinkClick r:id="rId2"/>
              </a:rPr>
              <a:t> Mart Üniversitesi </a:t>
            </a:r>
            <a:r>
              <a:rPr lang="tr-TR" u="sng" dirty="0" err="1">
                <a:hlinkClick r:id="rId2"/>
              </a:rPr>
              <a:t>Önlisans</a:t>
            </a:r>
            <a:r>
              <a:rPr lang="tr-TR" u="sng" dirty="0">
                <a:hlinkClick r:id="rId2"/>
              </a:rPr>
              <a:t>-Lisans Eğitim Öğretim ve Sınav Yönetmeliği</a:t>
            </a:r>
            <a:r>
              <a:rPr lang="tr-TR" dirty="0"/>
              <a:t>’ne tabidirler; ilgili yönetmeliğe Öğrenci İşleri Daire Başkanlığının sayfasından </a:t>
            </a:r>
            <a:r>
              <a:rPr lang="tr-TR" dirty="0">
                <a:hlinkClick r:id="rId3"/>
              </a:rPr>
              <a:t>https://www.mevzuat.gov.tr/mevzuat?MevzuatNo=19649&amp;MevzuatTur=8&amp;MevzuatTertip=5</a:t>
            </a:r>
            <a:r>
              <a:rPr lang="tr-TR" dirty="0"/>
              <a:t> ulaşılabilir.</a:t>
            </a:r>
          </a:p>
        </p:txBody>
      </p:sp>
      <p:sp>
        <p:nvSpPr>
          <p:cNvPr id="4" name="Altbilgi Yer Tutucusu 3"/>
          <p:cNvSpPr>
            <a:spLocks noGrp="1"/>
          </p:cNvSpPr>
          <p:nvPr>
            <p:ph type="ftr" sz="quarter" idx="11"/>
          </p:nvPr>
        </p:nvSpPr>
        <p:spPr/>
        <p:txBody>
          <a:bodyPr/>
          <a:lstStyle/>
          <a:p>
            <a:pPr algn="ctr" rtl="0"/>
            <a:r>
              <a:rPr lang="tr-TR" noProof="0" dirty="0"/>
              <a:t>                                              sbf@comu.edu.tr</a:t>
            </a:r>
          </a:p>
        </p:txBody>
      </p:sp>
    </p:spTree>
    <p:extLst>
      <p:ext uri="{BB962C8B-B14F-4D97-AF65-F5344CB8AC3E}">
        <p14:creationId xmlns:p14="http://schemas.microsoft.com/office/powerpoint/2010/main" val="264985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3333CC"/>
                </a:solidFill>
                <a:latin typeface="Times New Roman" panose="02020603050405020304" pitchFamily="18" charset="0"/>
                <a:ea typeface="Arial"/>
                <a:cs typeface="Times New Roman" panose="02020603050405020304" pitchFamily="18" charset="0"/>
              </a:rPr>
              <a:t>MAZERET SINAVI</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lstStyle/>
          <a:p>
            <a:pPr algn="just"/>
            <a:r>
              <a:rPr lang="tr-TR" b="1" dirty="0">
                <a:solidFill>
                  <a:srgbClr val="000000"/>
                </a:solidFill>
                <a:latin typeface="Times New Roman" panose="02020603050405020304" pitchFamily="18" charset="0"/>
                <a:ea typeface="Arial"/>
                <a:cs typeface="Times New Roman" panose="02020603050405020304" pitchFamily="18" charset="0"/>
              </a:rPr>
              <a:t>Sağlık sorunu nedeniyle</a:t>
            </a:r>
            <a:r>
              <a:rPr lang="tr-TR" b="1" dirty="0">
                <a:solidFill>
                  <a:srgbClr val="3333CC"/>
                </a:solidFill>
                <a:latin typeface="Times New Roman" panose="02020603050405020304" pitchFamily="18" charset="0"/>
                <a:ea typeface="Arial"/>
                <a:cs typeface="Times New Roman" panose="02020603050405020304" pitchFamily="18" charset="0"/>
              </a:rPr>
              <a:t> </a:t>
            </a:r>
            <a:r>
              <a:rPr lang="tr-TR" b="1" dirty="0">
                <a:solidFill>
                  <a:srgbClr val="C00000"/>
                </a:solidFill>
                <a:latin typeface="Times New Roman" panose="02020603050405020304" pitchFamily="18" charset="0"/>
                <a:ea typeface="Arial"/>
                <a:cs typeface="Times New Roman" panose="02020603050405020304" pitchFamily="18" charset="0"/>
              </a:rPr>
              <a:t>ara sınava</a:t>
            </a:r>
            <a:r>
              <a:rPr lang="tr-TR" b="1" dirty="0">
                <a:solidFill>
                  <a:srgbClr val="3333CC"/>
                </a:solidFill>
                <a:latin typeface="Times New Roman" panose="02020603050405020304" pitchFamily="18" charset="0"/>
                <a:ea typeface="Arial"/>
                <a:cs typeface="Times New Roman" panose="02020603050405020304" pitchFamily="18" charset="0"/>
              </a:rPr>
              <a:t> </a:t>
            </a:r>
            <a:r>
              <a:rPr lang="tr-TR" b="1" dirty="0">
                <a:solidFill>
                  <a:srgbClr val="C00000"/>
                </a:solidFill>
                <a:latin typeface="Times New Roman" panose="02020603050405020304" pitchFamily="18" charset="0"/>
                <a:ea typeface="Arial"/>
                <a:cs typeface="Times New Roman" panose="02020603050405020304" pitchFamily="18" charset="0"/>
              </a:rPr>
              <a:t>katılamayan ve sınavdan sonraki bir hafta içerisinde durumunu belgeleyen </a:t>
            </a:r>
            <a:r>
              <a:rPr lang="tr-TR" b="1" dirty="0">
                <a:solidFill>
                  <a:srgbClr val="000000"/>
                </a:solidFill>
                <a:latin typeface="Times New Roman" panose="02020603050405020304" pitchFamily="18" charset="0"/>
                <a:ea typeface="Arial"/>
                <a:cs typeface="Times New Roman" panose="02020603050405020304" pitchFamily="18" charset="0"/>
              </a:rPr>
              <a:t>öğrencilerin yararlandığı </a:t>
            </a:r>
            <a:r>
              <a:rPr lang="tr-TR" b="1" dirty="0">
                <a:latin typeface="Times New Roman" panose="02020603050405020304" pitchFamily="18" charset="0"/>
                <a:ea typeface="Arial"/>
                <a:cs typeface="Times New Roman" panose="02020603050405020304" pitchFamily="18" charset="0"/>
              </a:rPr>
              <a:t>sınavlardır. </a:t>
            </a:r>
          </a:p>
          <a:p>
            <a:pPr algn="just"/>
            <a:r>
              <a:rPr lang="tr-TR" b="1" dirty="0" smtClean="0">
                <a:latin typeface="Times New Roman" panose="02020603050405020304" pitchFamily="18" charset="0"/>
                <a:ea typeface="Arial"/>
                <a:cs typeface="Times New Roman" panose="02020603050405020304" pitchFamily="18" charset="0"/>
              </a:rPr>
              <a:t>Bu </a:t>
            </a:r>
            <a:r>
              <a:rPr lang="tr-TR" b="1" dirty="0">
                <a:latin typeface="Times New Roman" panose="02020603050405020304" pitchFamily="18" charset="0"/>
                <a:ea typeface="Arial"/>
                <a:cs typeface="Times New Roman" panose="02020603050405020304" pitchFamily="18" charset="0"/>
              </a:rPr>
              <a:t>sınavlar, mazeretlerin </a:t>
            </a:r>
            <a:r>
              <a:rPr lang="tr-TR" b="1" dirty="0">
                <a:solidFill>
                  <a:srgbClr val="C00000"/>
                </a:solidFill>
                <a:latin typeface="Times New Roman" panose="02020603050405020304" pitchFamily="18" charset="0"/>
                <a:ea typeface="Arial"/>
                <a:cs typeface="Times New Roman" panose="02020603050405020304" pitchFamily="18" charset="0"/>
              </a:rPr>
              <a:t>Fakülte</a:t>
            </a:r>
            <a:r>
              <a:rPr lang="tr-TR" b="1" dirty="0">
                <a:latin typeface="Times New Roman" panose="02020603050405020304" pitchFamily="18" charset="0"/>
                <a:ea typeface="Arial"/>
                <a:cs typeface="Times New Roman" panose="02020603050405020304" pitchFamily="18" charset="0"/>
              </a:rPr>
              <a:t> </a:t>
            </a:r>
            <a:r>
              <a:rPr lang="tr-TR" b="1" dirty="0">
                <a:solidFill>
                  <a:srgbClr val="C00000"/>
                </a:solidFill>
                <a:latin typeface="Times New Roman" panose="02020603050405020304" pitchFamily="18" charset="0"/>
                <a:ea typeface="Arial"/>
                <a:cs typeface="Times New Roman" panose="02020603050405020304" pitchFamily="18" charset="0"/>
              </a:rPr>
              <a:t>Yönetim</a:t>
            </a:r>
            <a:r>
              <a:rPr lang="tr-TR" b="1" dirty="0">
                <a:latin typeface="Times New Roman" panose="02020603050405020304" pitchFamily="18" charset="0"/>
                <a:ea typeface="Arial"/>
                <a:cs typeface="Times New Roman" panose="02020603050405020304" pitchFamily="18" charset="0"/>
              </a:rPr>
              <a:t> </a:t>
            </a:r>
            <a:r>
              <a:rPr lang="tr-TR" b="1" dirty="0">
                <a:solidFill>
                  <a:srgbClr val="C00000"/>
                </a:solidFill>
                <a:latin typeface="Times New Roman" panose="02020603050405020304" pitchFamily="18" charset="0"/>
                <a:ea typeface="Arial"/>
                <a:cs typeface="Times New Roman" panose="02020603050405020304" pitchFamily="18" charset="0"/>
              </a:rPr>
              <a:t>Kurulunca kabul edilmesi halinde</a:t>
            </a:r>
            <a:r>
              <a:rPr lang="tr-TR" b="1" dirty="0">
                <a:solidFill>
                  <a:srgbClr val="000000"/>
                </a:solidFill>
                <a:latin typeface="Times New Roman" panose="02020603050405020304" pitchFamily="18" charset="0"/>
                <a:ea typeface="Arial"/>
                <a:cs typeface="Times New Roman" panose="02020603050405020304" pitchFamily="18" charset="0"/>
              </a:rPr>
              <a:t>, belirlenen tarihler</a:t>
            </a:r>
            <a:r>
              <a:rPr lang="tr-TR" b="1" dirty="0">
                <a:solidFill>
                  <a:srgbClr val="C00000"/>
                </a:solidFill>
                <a:latin typeface="Times New Roman" panose="02020603050405020304" pitchFamily="18" charset="0"/>
                <a:ea typeface="Arial"/>
                <a:cs typeface="Times New Roman" panose="02020603050405020304" pitchFamily="18" charset="0"/>
              </a:rPr>
              <a:t> </a:t>
            </a:r>
            <a:r>
              <a:rPr lang="tr-TR" b="1" dirty="0">
                <a:solidFill>
                  <a:srgbClr val="000000"/>
                </a:solidFill>
                <a:latin typeface="Times New Roman" panose="02020603050405020304" pitchFamily="18" charset="0"/>
                <a:ea typeface="Arial"/>
                <a:cs typeface="Times New Roman" panose="02020603050405020304" pitchFamily="18" charset="0"/>
              </a:rPr>
              <a:t>arasında yapılır.</a:t>
            </a:r>
            <a:endParaRPr lang="tr-TR" dirty="0">
              <a:latin typeface="Times New Roman" panose="02020603050405020304" pitchFamily="18" charset="0"/>
              <a:ea typeface="Calibri"/>
              <a:cs typeface="Times New Roman" panose="02020603050405020304" pitchFamily="18" charset="0"/>
            </a:endParaRPr>
          </a:p>
          <a:p>
            <a:endParaRPr lang="tr-TR" dirty="0"/>
          </a:p>
        </p:txBody>
      </p:sp>
      <p:sp>
        <p:nvSpPr>
          <p:cNvPr id="4" name="Altbilgi Yer Tutucusu 3"/>
          <p:cNvSpPr>
            <a:spLocks noGrp="1"/>
          </p:cNvSpPr>
          <p:nvPr>
            <p:ph type="ftr" sz="quarter" idx="11"/>
          </p:nvPr>
        </p:nvSpPr>
        <p:spPr>
          <a:xfrm>
            <a:off x="1295400" y="5875868"/>
            <a:ext cx="9701783" cy="372532"/>
          </a:xfrm>
        </p:spPr>
        <p:txBody>
          <a:bodyPr/>
          <a:lstStyle/>
          <a:p>
            <a:pPr algn="ctr"/>
            <a:r>
              <a:rPr lang="tr-TR" dirty="0"/>
              <a:t>sbf@comu.edu.tr</a:t>
            </a:r>
          </a:p>
        </p:txBody>
      </p:sp>
    </p:spTree>
    <p:extLst>
      <p:ext uri="{BB962C8B-B14F-4D97-AF65-F5344CB8AC3E}">
        <p14:creationId xmlns:p14="http://schemas.microsoft.com/office/powerpoint/2010/main" val="2854193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3"/>
            <a:ext cx="9601196" cy="1139276"/>
          </a:xfrm>
        </p:spPr>
        <p:txBody>
          <a:bodyPr>
            <a:normAutofit fontScale="90000"/>
          </a:bodyPr>
          <a:lstStyle/>
          <a:p>
            <a:r>
              <a:rPr lang="tr-TR" b="1" dirty="0">
                <a:solidFill>
                  <a:srgbClr val="0070C0"/>
                </a:solidFill>
                <a:latin typeface="Times New Roman" panose="02020603050405020304" pitchFamily="18" charset="0"/>
                <a:cs typeface="Times New Roman" panose="02020603050405020304" pitchFamily="18" charset="0"/>
              </a:rPr>
              <a:t/>
            </a:r>
            <a:br>
              <a:rPr lang="tr-TR" b="1" dirty="0">
                <a:solidFill>
                  <a:srgbClr val="0070C0"/>
                </a:solidFill>
                <a:latin typeface="Times New Roman" panose="02020603050405020304" pitchFamily="18" charset="0"/>
                <a:cs typeface="Times New Roman" panose="02020603050405020304" pitchFamily="18" charset="0"/>
              </a:rPr>
            </a:br>
            <a:r>
              <a:rPr lang="tr-TR" b="1" dirty="0">
                <a:solidFill>
                  <a:srgbClr val="0070C0"/>
                </a:solidFill>
                <a:latin typeface="Times New Roman" panose="02020603050405020304" pitchFamily="18" charset="0"/>
                <a:cs typeface="Times New Roman" panose="02020603050405020304" pitchFamily="18" charset="0"/>
              </a:rPr>
              <a:t>DERS MUAFİYETLERİ</a:t>
            </a:r>
            <a:r>
              <a:rPr lang="tr-TR" dirty="0"/>
              <a:t/>
            </a:r>
            <a:br>
              <a:rPr lang="tr-TR" dirty="0"/>
            </a:br>
            <a:endParaRPr lang="tr-TR" dirty="0"/>
          </a:p>
        </p:txBody>
      </p:sp>
      <p:sp>
        <p:nvSpPr>
          <p:cNvPr id="3" name="İçerik Yer Tutucusu 2"/>
          <p:cNvSpPr>
            <a:spLocks noGrp="1"/>
          </p:cNvSpPr>
          <p:nvPr>
            <p:ph idx="1"/>
          </p:nvPr>
        </p:nvSpPr>
        <p:spPr>
          <a:xfrm>
            <a:off x="1295402" y="1954924"/>
            <a:ext cx="9601196" cy="3542571"/>
          </a:xfrm>
        </p:spPr>
        <p:txBody>
          <a:bodyPr>
            <a:normAutofit fontScale="92500"/>
          </a:bodyPr>
          <a:lstStyle/>
          <a:p>
            <a:endParaRPr lang="tr-TR" dirty="0"/>
          </a:p>
          <a:p>
            <a:pPr algn="just"/>
            <a:r>
              <a:rPr lang="tr-TR" sz="2800" dirty="0">
                <a:latin typeface="Times New Roman" panose="02020603050405020304" pitchFamily="18" charset="0"/>
                <a:cs typeface="Times New Roman" panose="02020603050405020304" pitchFamily="18" charset="0"/>
              </a:rPr>
              <a:t>Herhangi bir yükseköğretim kurumundan mezun olmuş ya da  kayıt sildirmiş öğrenciler daha önce kayıtlı bulundukları yükseköğretim kurumunda başarmış oldukları dersler için öğrenime başladıkları ilk yarıyılın </a:t>
            </a:r>
            <a:r>
              <a:rPr lang="tr-TR" sz="2800" dirty="0">
                <a:solidFill>
                  <a:srgbClr val="00B050"/>
                </a:solidFill>
                <a:latin typeface="Times New Roman" panose="02020603050405020304" pitchFamily="18" charset="0"/>
                <a:cs typeface="Times New Roman" panose="02020603050405020304" pitchFamily="18" charset="0"/>
              </a:rPr>
              <a:t>ilk iki haftası içerisinde muafiyet talebinde </a:t>
            </a:r>
            <a:r>
              <a:rPr lang="tr-TR" sz="2800" dirty="0">
                <a:latin typeface="Times New Roman" panose="02020603050405020304" pitchFamily="18" charset="0"/>
                <a:cs typeface="Times New Roman" panose="02020603050405020304" pitchFamily="18" charset="0"/>
              </a:rPr>
              <a:t>bulunabilirler.</a:t>
            </a:r>
          </a:p>
          <a:p>
            <a:pPr algn="just"/>
            <a:r>
              <a:rPr lang="tr-TR" sz="2800" dirty="0">
                <a:latin typeface="Times New Roman" panose="02020603050405020304" pitchFamily="18" charset="0"/>
                <a:cs typeface="Times New Roman" panose="02020603050405020304" pitchFamily="18" charset="0"/>
              </a:rPr>
              <a:t> Yeni kayıt yaptıran öğrencilerden kayıt donduran ve hazırlık okuyan öğrenciler, bölüm/programda öğrenime başladıkları ilk yarıyılın </a:t>
            </a:r>
            <a:r>
              <a:rPr lang="tr-TR" sz="2800" dirty="0">
                <a:solidFill>
                  <a:srgbClr val="00B050"/>
                </a:solidFill>
                <a:latin typeface="Times New Roman" panose="02020603050405020304" pitchFamily="18" charset="0"/>
                <a:cs typeface="Times New Roman" panose="02020603050405020304" pitchFamily="18" charset="0"/>
              </a:rPr>
              <a:t>ilk iki haftası içerisinde muafiyet talebinde </a:t>
            </a:r>
            <a:r>
              <a:rPr lang="tr-TR" sz="2800" dirty="0">
                <a:latin typeface="Times New Roman" panose="02020603050405020304" pitchFamily="18" charset="0"/>
                <a:cs typeface="Times New Roman" panose="02020603050405020304" pitchFamily="18" charset="0"/>
              </a:rPr>
              <a:t>bulunabilirler.</a:t>
            </a:r>
            <a:endParaRPr lang="tr-TR"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1295400" y="5913120"/>
            <a:ext cx="9445751" cy="335280"/>
          </a:xfrm>
        </p:spPr>
        <p:txBody>
          <a:bodyPr/>
          <a:lstStyle/>
          <a:p>
            <a:pPr algn="ctr"/>
            <a:r>
              <a:rPr lang="tr-TR" sz="1200" dirty="0"/>
              <a:t>sbf@comu.edu.tr</a:t>
            </a:r>
          </a:p>
        </p:txBody>
      </p:sp>
    </p:spTree>
    <p:extLst>
      <p:ext uri="{BB962C8B-B14F-4D97-AF65-F5344CB8AC3E}">
        <p14:creationId xmlns:p14="http://schemas.microsoft.com/office/powerpoint/2010/main" val="3582628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B0F0"/>
                </a:solidFill>
              </a:rPr>
              <a:t>SOSYAL TRANSKRİPT</a:t>
            </a:r>
          </a:p>
        </p:txBody>
      </p:sp>
      <p:sp>
        <p:nvSpPr>
          <p:cNvPr id="3" name="İçerik Yer Tutucusu 2"/>
          <p:cNvSpPr>
            <a:spLocks noGrp="1"/>
          </p:cNvSpPr>
          <p:nvPr>
            <p:ph idx="1"/>
          </p:nvPr>
        </p:nvSpPr>
        <p:spPr>
          <a:xfrm>
            <a:off x="1295401" y="2556932"/>
            <a:ext cx="9601196" cy="2497206"/>
          </a:xfrm>
        </p:spPr>
        <p:txBody>
          <a:bodyPr>
            <a:normAutofit/>
          </a:bodyPr>
          <a:lstStyle/>
          <a:p>
            <a:pPr lvl="0" algn="just"/>
            <a:r>
              <a:rPr lang="tr-TR" sz="1600" dirty="0"/>
              <a:t>Yönergede tanımlanan herhangi bir etkinlik veya faaliyetin sosyal transkript içerisinde yer alabilmesi için öğrencinin görevlendirme, sertifika, katılım belgesi, teşekkür belgesi, ödül gibi kanıt niteliği teşkil edebilecek </a:t>
            </a:r>
            <a:r>
              <a:rPr lang="tr-TR" sz="1600" dirty="0" err="1"/>
              <a:t>döküman</a:t>
            </a:r>
            <a:r>
              <a:rPr lang="tr-TR" sz="1600" dirty="0"/>
              <a:t> ve belgeleriyle birlikte ilgili program danışmanına UBYS üzerinden başvuruda bulunması gereklidir. Başvuru, öğrencinin taahhütnamesi ve faaliyete ilişkin kanıt niteliğindeki belgeleriyle birlikte Çanakkale </a:t>
            </a:r>
            <a:r>
              <a:rPr lang="tr-TR" sz="1600" dirty="0" err="1"/>
              <a:t>Onsekiz</a:t>
            </a:r>
            <a:r>
              <a:rPr lang="tr-TR" sz="1600" dirty="0"/>
              <a:t> Mart Üniversitesi Üniversite Bilgi Yönetim Sistemi, Öğrenci Bilgi Sistemi üzerinden gerçekleştirebilir. </a:t>
            </a:r>
          </a:p>
          <a:p>
            <a:pPr lvl="0" algn="just"/>
            <a:r>
              <a:rPr lang="tr-TR" sz="1600" dirty="0"/>
              <a:t>Danışman ve Komisyon değerlendirmesi sonunda öğrenci, herhangi bir sosyal faaliyet için sosyal transkripte aktif öğrencilik süresince başvuruda bulunabilir. Her aktif öğrenci, sosyal transkript dökümünü UBYS üzerinden istediği zaman belge olarak alabilir.</a:t>
            </a:r>
          </a:p>
        </p:txBody>
      </p:sp>
      <p:sp>
        <p:nvSpPr>
          <p:cNvPr id="4" name="Altbilgi Yer Tutucusu 3"/>
          <p:cNvSpPr>
            <a:spLocks noGrp="1"/>
          </p:cNvSpPr>
          <p:nvPr>
            <p:ph type="ftr" sz="quarter" idx="11"/>
          </p:nvPr>
        </p:nvSpPr>
        <p:spPr/>
        <p:txBody>
          <a:bodyPr/>
          <a:lstStyle/>
          <a:p>
            <a:pPr algn="ctr" rtl="0"/>
            <a:r>
              <a:rPr lang="tr-TR" noProof="0" dirty="0"/>
              <a:t>                                                                     sbf@comu.edu.tr</a:t>
            </a:r>
          </a:p>
        </p:txBody>
      </p:sp>
    </p:spTree>
    <p:extLst>
      <p:ext uri="{BB962C8B-B14F-4D97-AF65-F5344CB8AC3E}">
        <p14:creationId xmlns:p14="http://schemas.microsoft.com/office/powerpoint/2010/main" val="4182486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a:xfrm>
            <a:off x="1295400" y="5875868"/>
            <a:ext cx="10067543" cy="372532"/>
          </a:xfrm>
        </p:spPr>
        <p:txBody>
          <a:bodyPr/>
          <a:lstStyle/>
          <a:p>
            <a:pPr algn="ctr"/>
            <a:r>
              <a:rPr lang="tr-TR" dirty="0"/>
              <a:t>sbf@comu.edu.tr</a:t>
            </a:r>
          </a:p>
        </p:txBody>
      </p:sp>
      <p:sp>
        <p:nvSpPr>
          <p:cNvPr id="6" name="Unvan 5"/>
          <p:cNvSpPr>
            <a:spLocks noGrp="1"/>
          </p:cNvSpPr>
          <p:nvPr>
            <p:ph type="title"/>
          </p:nvPr>
        </p:nvSpPr>
        <p:spPr/>
        <p:txBody>
          <a:bodyPr>
            <a:normAutofit fontScale="90000"/>
          </a:bodyPr>
          <a:lstStyle/>
          <a:p>
            <a:r>
              <a:rPr lang="tr-TR" b="1" dirty="0">
                <a:solidFill>
                  <a:srgbClr val="2D2DB7"/>
                </a:solidFill>
                <a:latin typeface="Times New Roman" panose="02020603050405020304" pitchFamily="18" charset="0"/>
                <a:ea typeface="Arial"/>
                <a:cs typeface="Times New Roman" panose="02020603050405020304" pitchFamily="18" charset="0"/>
              </a:rPr>
              <a:t>Bir Öğrencinin Mezun Olabilmesi İçin</a:t>
            </a:r>
            <a:r>
              <a:rPr lang="tr-TR" b="1" dirty="0">
                <a:solidFill>
                  <a:srgbClr val="2D2DB7"/>
                </a:solidFill>
                <a:latin typeface="Arial"/>
                <a:ea typeface="Arial"/>
                <a:cs typeface="Arial"/>
              </a:rPr>
              <a:t>;</a:t>
            </a:r>
            <a:r>
              <a:rPr lang="tr-TR" dirty="0">
                <a:ea typeface="Calibri"/>
                <a:cs typeface="Arial"/>
              </a:rPr>
              <a:t/>
            </a:r>
            <a:br>
              <a:rPr lang="tr-TR" dirty="0">
                <a:ea typeface="Calibri"/>
                <a:cs typeface="Arial"/>
              </a:rPr>
            </a:br>
            <a:endParaRPr lang="tr-TR" dirty="0"/>
          </a:p>
        </p:txBody>
      </p:sp>
      <p:sp>
        <p:nvSpPr>
          <p:cNvPr id="7" name="İçerik Yer Tutucusu 6"/>
          <p:cNvSpPr>
            <a:spLocks noGrp="1"/>
          </p:cNvSpPr>
          <p:nvPr>
            <p:ph idx="1"/>
          </p:nvPr>
        </p:nvSpPr>
        <p:spPr/>
        <p:txBody>
          <a:bodyPr/>
          <a:lstStyle/>
          <a:p>
            <a:pPr marL="0" indent="0">
              <a:lnSpc>
                <a:spcPts val="730"/>
              </a:lnSpc>
              <a:spcAft>
                <a:spcPts val="0"/>
              </a:spcAft>
              <a:buNone/>
            </a:pPr>
            <a:r>
              <a:rPr lang="tr-TR" dirty="0">
                <a:latin typeface="Arial"/>
                <a:ea typeface="Arial"/>
                <a:cs typeface="Arial"/>
              </a:rPr>
              <a:t> </a:t>
            </a:r>
            <a:endParaRPr lang="tr-TR" dirty="0">
              <a:ea typeface="Calibri"/>
              <a:cs typeface="Arial"/>
            </a:endParaRPr>
          </a:p>
          <a:p>
            <a:pPr marL="342900" lvl="0" indent="-342900" algn="just">
              <a:spcAft>
                <a:spcPts val="0"/>
              </a:spcAft>
              <a:tabLst>
                <a:tab pos="342900" algn="l"/>
              </a:tabLst>
            </a:pPr>
            <a:r>
              <a:rPr lang="tr-TR" sz="2800" b="1" dirty="0">
                <a:solidFill>
                  <a:srgbClr val="C00000"/>
                </a:solidFill>
                <a:latin typeface="Times New Roman" panose="02020603050405020304" pitchFamily="18" charset="0"/>
                <a:ea typeface="Arial"/>
                <a:cs typeface="Times New Roman" panose="02020603050405020304" pitchFamily="18" charset="0"/>
              </a:rPr>
              <a:t>Genel Not Ortalaması </a:t>
            </a:r>
            <a:r>
              <a:rPr lang="tr-TR" sz="2800" b="1" dirty="0">
                <a:solidFill>
                  <a:srgbClr val="000000"/>
                </a:solidFill>
                <a:latin typeface="Times New Roman" panose="02020603050405020304" pitchFamily="18" charset="0"/>
                <a:ea typeface="Arial"/>
                <a:cs typeface="Times New Roman" panose="02020603050405020304" pitchFamily="18" charset="0"/>
              </a:rPr>
              <a:t>en az (GNO)</a:t>
            </a:r>
            <a:r>
              <a:rPr lang="tr-TR" sz="2800" b="1" dirty="0">
                <a:solidFill>
                  <a:srgbClr val="C00000"/>
                </a:solidFill>
                <a:latin typeface="Times New Roman" panose="02020603050405020304" pitchFamily="18" charset="0"/>
                <a:ea typeface="Arial"/>
                <a:cs typeface="Times New Roman" panose="02020603050405020304" pitchFamily="18" charset="0"/>
              </a:rPr>
              <a:t> 2.00 </a:t>
            </a:r>
            <a:r>
              <a:rPr lang="tr-TR" sz="2800" b="1" dirty="0">
                <a:solidFill>
                  <a:srgbClr val="000000"/>
                </a:solidFill>
                <a:latin typeface="Times New Roman" panose="02020603050405020304" pitchFamily="18" charset="0"/>
                <a:ea typeface="Arial"/>
                <a:cs typeface="Times New Roman" panose="02020603050405020304" pitchFamily="18" charset="0"/>
              </a:rPr>
              <a:t>olmalıdır.</a:t>
            </a:r>
          </a:p>
          <a:p>
            <a:pPr marL="0" lvl="0" indent="0" algn="just">
              <a:spcAft>
                <a:spcPts val="0"/>
              </a:spcAft>
              <a:buNone/>
              <a:tabLst>
                <a:tab pos="342900" algn="l"/>
              </a:tabLst>
            </a:pPr>
            <a:endParaRPr lang="tr-TR" sz="2800" dirty="0">
              <a:latin typeface="Times New Roman" panose="02020603050405020304" pitchFamily="18" charset="0"/>
              <a:ea typeface="Calibri"/>
              <a:cs typeface="Times New Roman" panose="02020603050405020304" pitchFamily="18" charset="0"/>
            </a:endParaRPr>
          </a:p>
          <a:p>
            <a:pPr algn="just">
              <a:lnSpc>
                <a:spcPts val="730"/>
              </a:lnSpc>
              <a:spcAft>
                <a:spcPts val="0"/>
              </a:spcAft>
            </a:pPr>
            <a:endParaRPr lang="tr-TR" sz="2800" dirty="0">
              <a:latin typeface="Times New Roman" panose="02020603050405020304" pitchFamily="18" charset="0"/>
              <a:ea typeface="Calibri"/>
              <a:cs typeface="Times New Roman" panose="02020603050405020304" pitchFamily="18" charset="0"/>
            </a:endParaRPr>
          </a:p>
          <a:p>
            <a:pPr marL="342900" marR="622300" lvl="0" indent="-342900" algn="just">
              <a:lnSpc>
                <a:spcPct val="116000"/>
              </a:lnSpc>
              <a:spcAft>
                <a:spcPts val="0"/>
              </a:spcAft>
              <a:tabLst>
                <a:tab pos="342900" algn="l"/>
              </a:tabLst>
            </a:pPr>
            <a:r>
              <a:rPr lang="tr-TR" sz="2800" b="1" dirty="0">
                <a:latin typeface="Times New Roman" panose="02020603050405020304" pitchFamily="18" charset="0"/>
                <a:ea typeface="Arial"/>
                <a:cs typeface="Times New Roman" panose="02020603050405020304" pitchFamily="18" charset="0"/>
              </a:rPr>
              <a:t>Öğrenci bütün derslerden </a:t>
            </a:r>
            <a:r>
              <a:rPr lang="tr-TR" sz="2800" b="1" dirty="0">
                <a:solidFill>
                  <a:srgbClr val="C00000"/>
                </a:solidFill>
                <a:latin typeface="Times New Roman" panose="02020603050405020304" pitchFamily="18" charset="0"/>
                <a:ea typeface="Arial"/>
                <a:cs typeface="Times New Roman" panose="02020603050405020304" pitchFamily="18" charset="0"/>
              </a:rPr>
              <a:t>DC</a:t>
            </a:r>
            <a:r>
              <a:rPr lang="tr-TR" sz="2800" b="1" dirty="0">
                <a:latin typeface="Times New Roman" panose="02020603050405020304" pitchFamily="18" charset="0"/>
                <a:ea typeface="Arial"/>
                <a:cs typeface="Times New Roman" panose="02020603050405020304" pitchFamily="18" charset="0"/>
              </a:rPr>
              <a:t> veya </a:t>
            </a:r>
            <a:r>
              <a:rPr lang="tr-TR" sz="2800" b="1" dirty="0">
                <a:solidFill>
                  <a:srgbClr val="C00000"/>
                </a:solidFill>
                <a:latin typeface="Times New Roman" panose="02020603050405020304" pitchFamily="18" charset="0"/>
                <a:ea typeface="Arial"/>
                <a:cs typeface="Times New Roman" panose="02020603050405020304" pitchFamily="18" charset="0"/>
              </a:rPr>
              <a:t>DD</a:t>
            </a:r>
            <a:r>
              <a:rPr lang="tr-TR" sz="2800" b="1" dirty="0">
                <a:latin typeface="Times New Roman" panose="02020603050405020304" pitchFamily="18" charset="0"/>
                <a:ea typeface="Arial"/>
                <a:cs typeface="Times New Roman" panose="02020603050405020304" pitchFamily="18" charset="0"/>
              </a:rPr>
              <a:t> notu ile (</a:t>
            </a:r>
            <a:r>
              <a:rPr lang="tr-TR" sz="2800" b="1" dirty="0">
                <a:solidFill>
                  <a:srgbClr val="C00000"/>
                </a:solidFill>
                <a:latin typeface="Times New Roman" panose="02020603050405020304" pitchFamily="18" charset="0"/>
                <a:ea typeface="Arial"/>
                <a:cs typeface="Times New Roman" panose="02020603050405020304" pitchFamily="18" charset="0"/>
              </a:rPr>
              <a:t>şartlı</a:t>
            </a:r>
            <a:r>
              <a:rPr lang="tr-TR" sz="2800" b="1" dirty="0">
                <a:latin typeface="Times New Roman" panose="02020603050405020304" pitchFamily="18" charset="0"/>
                <a:ea typeface="Arial"/>
                <a:cs typeface="Times New Roman" panose="02020603050405020304" pitchFamily="18" charset="0"/>
              </a:rPr>
              <a:t>) geçmiş olsa bile </a:t>
            </a:r>
            <a:r>
              <a:rPr lang="tr-TR" sz="2800" b="1" dirty="0" err="1">
                <a:latin typeface="Times New Roman" panose="02020603050405020304" pitchFamily="18" charset="0"/>
                <a:ea typeface="Arial"/>
                <a:cs typeface="Times New Roman" panose="02020603050405020304" pitchFamily="18" charset="0"/>
              </a:rPr>
              <a:t>GNO'sı</a:t>
            </a:r>
            <a:r>
              <a:rPr lang="tr-TR" sz="2800" b="1" dirty="0">
                <a:latin typeface="Times New Roman" panose="02020603050405020304" pitchFamily="18" charset="0"/>
                <a:ea typeface="Arial"/>
                <a:cs typeface="Times New Roman" panose="02020603050405020304" pitchFamily="18" charset="0"/>
              </a:rPr>
              <a:t> </a:t>
            </a:r>
            <a:r>
              <a:rPr lang="tr-TR" sz="2800" b="1" dirty="0">
                <a:solidFill>
                  <a:srgbClr val="C00000"/>
                </a:solidFill>
                <a:latin typeface="Times New Roman" panose="02020603050405020304" pitchFamily="18" charset="0"/>
                <a:ea typeface="Arial"/>
                <a:cs typeface="Times New Roman" panose="02020603050405020304" pitchFamily="18" charset="0"/>
              </a:rPr>
              <a:t>2.00</a:t>
            </a:r>
            <a:r>
              <a:rPr lang="tr-TR" sz="2800" b="1" dirty="0">
                <a:latin typeface="Times New Roman" panose="02020603050405020304" pitchFamily="18" charset="0"/>
                <a:ea typeface="Arial"/>
                <a:cs typeface="Times New Roman" panose="02020603050405020304" pitchFamily="18" charset="0"/>
              </a:rPr>
              <a:t> olmadığı takdirde mezun olamaz.</a:t>
            </a:r>
            <a:endParaRPr lang="tr-TR" sz="2800" dirty="0">
              <a:latin typeface="Times New Roman" panose="02020603050405020304" pitchFamily="18" charset="0"/>
              <a:ea typeface="Calibri"/>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9952863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solidFill>
                  <a:srgbClr val="FF0000"/>
                </a:solidFill>
                <a:latin typeface="Times New Roman" panose="02020603050405020304" pitchFamily="18" charset="0"/>
                <a:cs typeface="Times New Roman" panose="02020603050405020304" pitchFamily="18" charset="0"/>
              </a:rPr>
              <a:t>Öğrenci kartımı kaybettim ne yapabilirim?</a:t>
            </a:r>
          </a:p>
        </p:txBody>
      </p:sp>
      <p:sp>
        <p:nvSpPr>
          <p:cNvPr id="3" name="İçerik Yer Tutucusu 2"/>
          <p:cNvSpPr>
            <a:spLocks noGrp="1"/>
          </p:cNvSpPr>
          <p:nvPr>
            <p:ph idx="1"/>
          </p:nvPr>
        </p:nvSpPr>
        <p:spPr>
          <a:xfrm>
            <a:off x="1295400" y="2556932"/>
            <a:ext cx="9957815" cy="3318936"/>
          </a:xfrm>
        </p:spPr>
        <p:txBody>
          <a:bodyPr/>
          <a:lstStyle/>
          <a:p>
            <a:pPr marL="457200" indent="-457200">
              <a:buClrTx/>
              <a:buFont typeface="+mj-lt"/>
              <a:buAutoNum type="arabicPeriod"/>
            </a:pPr>
            <a:endParaRPr lang="tr-TR" dirty="0"/>
          </a:p>
          <a:p>
            <a:pPr marL="457200" indent="-457200">
              <a:buClrTx/>
              <a:buFont typeface="+mj-lt"/>
              <a:buAutoNum type="arabicPeriod"/>
            </a:pPr>
            <a:r>
              <a:rPr lang="tr-TR" dirty="0">
                <a:latin typeface="Times New Roman" panose="02020603050405020304" pitchFamily="18" charset="0"/>
                <a:cs typeface="Times New Roman" panose="02020603050405020304" pitchFamily="18" charset="0"/>
              </a:rPr>
              <a:t>Yerel bir gazeteye ilan verilecek.</a:t>
            </a:r>
          </a:p>
          <a:p>
            <a:pPr marL="457200" indent="-457200">
              <a:buClrTx/>
              <a:buFont typeface="+mj-lt"/>
              <a:buAutoNum type="arabicPeriod"/>
            </a:pPr>
            <a:r>
              <a:rPr lang="tr-TR" dirty="0">
                <a:latin typeface="Times New Roman" panose="02020603050405020304" pitchFamily="18" charset="0"/>
                <a:cs typeface="Times New Roman" panose="02020603050405020304" pitchFamily="18" charset="0"/>
              </a:rPr>
              <a:t>Ziraat Bankasının ilgili hesap numaralarına Üniversite Yönetim Kurulunca belirlenen tutarın yatırılması.</a:t>
            </a:r>
          </a:p>
          <a:p>
            <a:pPr marL="457200" indent="-457200">
              <a:buClrTx/>
              <a:buFont typeface="+mj-lt"/>
              <a:buAutoNum type="arabicPeriod"/>
            </a:pPr>
            <a:r>
              <a:rPr lang="tr-TR" dirty="0" smtClean="0">
                <a:latin typeface="Times New Roman" panose="02020603050405020304" pitchFamily="18" charset="0"/>
                <a:cs typeface="Times New Roman" panose="02020603050405020304" pitchFamily="18" charset="0"/>
              </a:rPr>
              <a:t>Öğrenciler </a:t>
            </a:r>
            <a:r>
              <a:rPr lang="tr-TR" dirty="0">
                <a:latin typeface="Times New Roman" panose="02020603050405020304" pitchFamily="18" charset="0"/>
                <a:cs typeface="Times New Roman" panose="02020603050405020304" pitchFamily="18" charset="0"/>
                <a:hlinkClick r:id="rId2"/>
              </a:rPr>
              <a:t>https://comukart.comu.edu.tr</a:t>
            </a:r>
            <a:r>
              <a:rPr lang="tr-TR" dirty="0" smtClean="0">
                <a:latin typeface="Times New Roman" panose="02020603050405020304" pitchFamily="18" charset="0"/>
                <a:cs typeface="Times New Roman" panose="02020603050405020304" pitchFamily="18" charset="0"/>
                <a:hlinkClick r:id="rId2"/>
              </a:rPr>
              <a:t>/</a:t>
            </a:r>
            <a:r>
              <a:rPr lang="tr-TR" dirty="0" smtClean="0">
                <a:latin typeface="Times New Roman" panose="02020603050405020304" pitchFamily="18" charset="0"/>
                <a:cs typeface="Times New Roman" panose="02020603050405020304" pitchFamily="18" charset="0"/>
              </a:rPr>
              <a:t> adresinden kart taleplerini </a:t>
            </a:r>
            <a:r>
              <a:rPr lang="tr-TR" dirty="0" err="1" smtClean="0">
                <a:latin typeface="Times New Roman" panose="02020603050405020304" pitchFamily="18" charset="0"/>
                <a:cs typeface="Times New Roman" panose="02020603050405020304" pitchFamily="18" charset="0"/>
              </a:rPr>
              <a:t>oluşturabiliriler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1295400" y="5875868"/>
            <a:ext cx="9506711" cy="372532"/>
          </a:xfrm>
        </p:spPr>
        <p:txBody>
          <a:bodyPr/>
          <a:lstStyle/>
          <a:p>
            <a:pPr algn="ctr"/>
            <a:r>
              <a:rPr lang="tr-TR" sz="1200" dirty="0"/>
              <a:t>sbf@comu.edu.tr</a:t>
            </a:r>
          </a:p>
        </p:txBody>
      </p:sp>
    </p:spTree>
    <p:extLst>
      <p:ext uri="{BB962C8B-B14F-4D97-AF65-F5344CB8AC3E}">
        <p14:creationId xmlns:p14="http://schemas.microsoft.com/office/powerpoint/2010/main" val="1734010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3"/>
            <a:ext cx="9601196" cy="926592"/>
          </a:xfrm>
        </p:spPr>
        <p:txBody>
          <a:bodyPr>
            <a:normAutofit fontScale="90000"/>
          </a:bodyPr>
          <a:lstStyle/>
          <a:p>
            <a:r>
              <a:rPr lang="tr-TR" b="1" dirty="0">
                <a:solidFill>
                  <a:srgbClr val="FF0000"/>
                </a:solidFill>
                <a:latin typeface="Times New Roman" panose="02020603050405020304" pitchFamily="18" charset="0"/>
                <a:cs typeface="Times New Roman" panose="02020603050405020304" pitchFamily="18" charset="0"/>
              </a:rPr>
              <a:t>ÜBYS ÜZERİNDEN ALINAN BELGELER HANGİLERİDİR?</a:t>
            </a:r>
          </a:p>
        </p:txBody>
      </p:sp>
      <p:sp>
        <p:nvSpPr>
          <p:cNvPr id="3" name="İçerik Yer Tutucusu 2"/>
          <p:cNvSpPr>
            <a:spLocks noGrp="1"/>
          </p:cNvSpPr>
          <p:nvPr>
            <p:ph idx="1"/>
          </p:nvPr>
        </p:nvSpPr>
        <p:spPr>
          <a:xfrm>
            <a:off x="1295401" y="2036064"/>
            <a:ext cx="9601196" cy="3839804"/>
          </a:xfrm>
        </p:spPr>
        <p:txBody>
          <a:bodyPr>
            <a:normAutofit/>
          </a:bodyPr>
          <a:lstStyle/>
          <a:p>
            <a:pPr marL="0" indent="0">
              <a:buNone/>
            </a:pPr>
            <a:endParaRPr lang="tr-TR" sz="2800" b="1" dirty="0">
              <a:solidFill>
                <a:schemeClr val="accent4"/>
              </a:solidFill>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1295400" y="5779008"/>
            <a:ext cx="9726167" cy="469392"/>
          </a:xfrm>
        </p:spPr>
        <p:txBody>
          <a:bodyPr/>
          <a:lstStyle/>
          <a:p>
            <a:pPr algn="ctr"/>
            <a:r>
              <a:rPr lang="tr-TR" dirty="0"/>
              <a:t>sbf@comu.edu.tr</a:t>
            </a:r>
          </a:p>
        </p:txBody>
      </p:sp>
      <p:sp>
        <p:nvSpPr>
          <p:cNvPr id="6" name="Bulut Belirtme Çizgisi 5"/>
          <p:cNvSpPr/>
          <p:nvPr/>
        </p:nvSpPr>
        <p:spPr>
          <a:xfrm>
            <a:off x="764771" y="1933044"/>
            <a:ext cx="4987636" cy="1456014"/>
          </a:xfrm>
          <a:prstGeom prst="cloudCallout">
            <a:avLst/>
          </a:prstGeom>
          <a:solidFill>
            <a:srgbClr val="00B0F0"/>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a:solidFill>
                  <a:schemeClr val="tx1">
                    <a:lumMod val="95000"/>
                    <a:lumOff val="5000"/>
                  </a:schemeClr>
                </a:solidFill>
                <a:latin typeface="Times New Roman" panose="02020603050405020304" pitchFamily="18" charset="0"/>
                <a:cs typeface="Times New Roman" panose="02020603050405020304" pitchFamily="18" charset="0"/>
              </a:rPr>
              <a:t>ÖĞRENCİ BELGESİ</a:t>
            </a:r>
          </a:p>
        </p:txBody>
      </p:sp>
      <p:sp>
        <p:nvSpPr>
          <p:cNvPr id="7" name="Bulut 6"/>
          <p:cNvSpPr/>
          <p:nvPr/>
        </p:nvSpPr>
        <p:spPr>
          <a:xfrm rot="200176">
            <a:off x="6693407" y="2534957"/>
            <a:ext cx="3950208" cy="9144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lumMod val="95000"/>
                    <a:lumOff val="5000"/>
                  </a:schemeClr>
                </a:solidFill>
                <a:latin typeface="Times New Roman" panose="02020603050405020304" pitchFamily="18" charset="0"/>
                <a:cs typeface="Times New Roman" panose="02020603050405020304" pitchFamily="18" charset="0"/>
              </a:rPr>
              <a:t>TRANSKRİPT</a:t>
            </a:r>
          </a:p>
        </p:txBody>
      </p:sp>
      <p:sp>
        <p:nvSpPr>
          <p:cNvPr id="8" name="Bulut 7"/>
          <p:cNvSpPr/>
          <p:nvPr/>
        </p:nvSpPr>
        <p:spPr>
          <a:xfrm rot="397772">
            <a:off x="6960507" y="3985301"/>
            <a:ext cx="3706368" cy="731520"/>
          </a:xfrm>
          <a:prstGeom prst="cloud">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dirty="0">
                <a:solidFill>
                  <a:schemeClr val="tx1">
                    <a:lumMod val="95000"/>
                    <a:lumOff val="5000"/>
                  </a:schemeClr>
                </a:solidFill>
                <a:latin typeface="Times New Roman" panose="02020603050405020304" pitchFamily="18" charset="0"/>
                <a:cs typeface="Times New Roman" panose="02020603050405020304" pitchFamily="18" charset="0"/>
              </a:rPr>
              <a:t>ÖĞRETİM PLANI</a:t>
            </a:r>
          </a:p>
        </p:txBody>
      </p:sp>
      <p:sp>
        <p:nvSpPr>
          <p:cNvPr id="9" name="Bulut 8"/>
          <p:cNvSpPr/>
          <p:nvPr/>
        </p:nvSpPr>
        <p:spPr>
          <a:xfrm rot="21082283">
            <a:off x="1220483" y="3714241"/>
            <a:ext cx="4084320" cy="975359"/>
          </a:xfrm>
          <a:prstGeom prst="cloud">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lumMod val="95000"/>
                    <a:lumOff val="5000"/>
                  </a:schemeClr>
                </a:solidFill>
                <a:latin typeface="Times New Roman" panose="02020603050405020304" pitchFamily="18" charset="0"/>
                <a:cs typeface="Times New Roman" panose="02020603050405020304" pitchFamily="18" charset="0"/>
              </a:rPr>
              <a:t>DERS İÇERİĞİ</a:t>
            </a:r>
          </a:p>
        </p:txBody>
      </p:sp>
      <p:sp useBgFill="1">
        <p:nvSpPr>
          <p:cNvPr id="10" name="Bulut 9"/>
          <p:cNvSpPr/>
          <p:nvPr/>
        </p:nvSpPr>
        <p:spPr>
          <a:xfrm>
            <a:off x="1792224" y="4976961"/>
            <a:ext cx="9229343" cy="89890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lumMod val="95000"/>
                    <a:lumOff val="5000"/>
                  </a:schemeClr>
                </a:solidFill>
                <a:latin typeface="Times New Roman" panose="02020603050405020304" pitchFamily="18" charset="0"/>
                <a:cs typeface="Times New Roman" panose="02020603050405020304" pitchFamily="18" charset="0"/>
              </a:rPr>
              <a:t>DİSİPLİN CEZASI ALMADIĞINA DAİR BELGE</a:t>
            </a:r>
          </a:p>
        </p:txBody>
      </p:sp>
    </p:spTree>
    <p:extLst>
      <p:ext uri="{BB962C8B-B14F-4D97-AF65-F5344CB8AC3E}">
        <p14:creationId xmlns:p14="http://schemas.microsoft.com/office/powerpoint/2010/main" val="511665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latin typeface="Times New Roman" panose="02020603050405020304" pitchFamily="18" charset="0"/>
                <a:cs typeface="Times New Roman" panose="02020603050405020304" pitchFamily="18" charset="0"/>
              </a:rPr>
              <a:t>Şifremi Unuttum ne yapabilirim?</a:t>
            </a: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UBYS ekranında giriş yapamıyor musunuz kısmı tıklanır.</a:t>
            </a:r>
          </a:p>
          <a:p>
            <a:pPr algn="just"/>
            <a:r>
              <a:rPr lang="tr-TR" dirty="0">
                <a:latin typeface="Times New Roman" panose="02020603050405020304" pitchFamily="18" charset="0"/>
                <a:cs typeface="Times New Roman" panose="02020603050405020304" pitchFamily="18" charset="0"/>
              </a:rPr>
              <a:t>Sayfa sizi </a:t>
            </a:r>
            <a:r>
              <a:rPr lang="tr-TR" dirty="0" err="1">
                <a:latin typeface="Times New Roman" panose="02020603050405020304" pitchFamily="18" charset="0"/>
                <a:cs typeface="Times New Roman" panose="02020603050405020304" pitchFamily="18" charset="0"/>
              </a:rPr>
              <a:t>Çomü</a:t>
            </a:r>
            <a:r>
              <a:rPr lang="tr-TR" dirty="0">
                <a:latin typeface="Times New Roman" panose="02020603050405020304" pitchFamily="18" charset="0"/>
                <a:cs typeface="Times New Roman" panose="02020603050405020304" pitchFamily="18" charset="0"/>
              </a:rPr>
              <a:t> tek hesap sayfasına yönlendirecektir ve size </a:t>
            </a:r>
            <a:r>
              <a:rPr lang="tr-TR" b="1" dirty="0">
                <a:solidFill>
                  <a:srgbClr val="FF0000"/>
                </a:solidFill>
                <a:latin typeface="Times New Roman" panose="02020603050405020304" pitchFamily="18" charset="0"/>
                <a:cs typeface="Times New Roman" panose="02020603050405020304" pitchFamily="18" charset="0"/>
              </a:rPr>
              <a:t>444 17 18 </a:t>
            </a:r>
            <a:r>
              <a:rPr lang="tr-TR" dirty="0" err="1">
                <a:latin typeface="Times New Roman" panose="02020603050405020304" pitchFamily="18" charset="0"/>
                <a:cs typeface="Times New Roman" panose="02020603050405020304" pitchFamily="18" charset="0"/>
              </a:rPr>
              <a:t>nolu</a:t>
            </a:r>
            <a:r>
              <a:rPr lang="tr-TR" dirty="0">
                <a:latin typeface="Times New Roman" panose="02020603050405020304" pitchFamily="18" charset="0"/>
                <a:cs typeface="Times New Roman" panose="02020603050405020304" pitchFamily="18" charset="0"/>
              </a:rPr>
              <a:t> telefon numarasına yönlendirecektir.</a:t>
            </a:r>
          </a:p>
          <a:p>
            <a:pPr algn="just"/>
            <a:r>
              <a:rPr lang="tr-TR" dirty="0">
                <a:latin typeface="Times New Roman" panose="02020603050405020304" pitchFamily="18" charset="0"/>
                <a:cs typeface="Times New Roman" panose="02020603050405020304" pitchFamily="18" charset="0"/>
              </a:rPr>
              <a:t>Bu numarayı aradığınızda size yeniden şifrenizi mesaj olarak ileteceklerdir.</a:t>
            </a:r>
          </a:p>
        </p:txBody>
      </p:sp>
      <p:sp>
        <p:nvSpPr>
          <p:cNvPr id="4" name="Altbilgi Yer Tutucusu 3"/>
          <p:cNvSpPr>
            <a:spLocks noGrp="1"/>
          </p:cNvSpPr>
          <p:nvPr>
            <p:ph type="ftr" sz="quarter" idx="11"/>
          </p:nvPr>
        </p:nvSpPr>
        <p:spPr>
          <a:xfrm>
            <a:off x="1295401" y="5875868"/>
            <a:ext cx="9601196" cy="372532"/>
          </a:xfrm>
        </p:spPr>
        <p:txBody>
          <a:bodyPr/>
          <a:lstStyle/>
          <a:p>
            <a:pPr algn="ctr"/>
            <a:r>
              <a:rPr lang="tr-TR" dirty="0"/>
              <a:t>sbf@comu.edu.tr</a:t>
            </a:r>
          </a:p>
        </p:txBody>
      </p:sp>
    </p:spTree>
    <p:extLst>
      <p:ext uri="{BB962C8B-B14F-4D97-AF65-F5344CB8AC3E}">
        <p14:creationId xmlns:p14="http://schemas.microsoft.com/office/powerpoint/2010/main" val="3096985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5" name="Unvan 4"/>
          <p:cNvSpPr>
            <a:spLocks noGrp="1"/>
          </p:cNvSpPr>
          <p:nvPr>
            <p:ph type="title"/>
          </p:nvPr>
        </p:nvSpPr>
        <p:spPr>
          <a:xfrm>
            <a:off x="1389888" y="2316480"/>
            <a:ext cx="9534143" cy="2596896"/>
          </a:xfrm>
        </p:spPr>
        <p:txBody>
          <a:bodyPr>
            <a:normAutofit/>
          </a:bodyPr>
          <a:lstStyle/>
          <a:p>
            <a:pPr algn="r"/>
            <a:r>
              <a:rPr lang="tr-TR" sz="3200" b="1" dirty="0">
                <a:latin typeface="Times New Roman" panose="02020603050405020304" pitchFamily="18" charset="0"/>
                <a:cs typeface="Times New Roman" panose="02020603050405020304" pitchFamily="18" charset="0"/>
              </a:rPr>
              <a:t>DİNLEDİĞİNİZ İÇİN TEŞEKKÜR EDERİZ.																		</a:t>
            </a:r>
          </a:p>
        </p:txBody>
      </p:sp>
      <p:sp>
        <p:nvSpPr>
          <p:cNvPr id="4" name="Altbilgi Yer Tutucusu 3"/>
          <p:cNvSpPr>
            <a:spLocks noGrp="1"/>
          </p:cNvSpPr>
          <p:nvPr>
            <p:ph type="ftr" sz="quarter" idx="11"/>
          </p:nvPr>
        </p:nvSpPr>
        <p:spPr>
          <a:xfrm>
            <a:off x="1295400" y="5785658"/>
            <a:ext cx="9628631" cy="462742"/>
          </a:xfrm>
        </p:spPr>
        <p:txBody>
          <a:bodyPr/>
          <a:lstStyle/>
          <a:p>
            <a:pPr algn="ctr" rtl="0"/>
            <a:r>
              <a:rPr lang="tr-TR" sz="1200" dirty="0"/>
              <a:t>sbf@comu.edu.tr</a:t>
            </a:r>
          </a:p>
        </p:txBody>
      </p:sp>
    </p:spTree>
    <p:extLst>
      <p:ext uri="{BB962C8B-B14F-4D97-AF65-F5344CB8AC3E}">
        <p14:creationId xmlns:p14="http://schemas.microsoft.com/office/powerpoint/2010/main" val="3749508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a:xfrm>
            <a:off x="1295400" y="5937504"/>
            <a:ext cx="10030967" cy="310896"/>
          </a:xfrm>
        </p:spPr>
        <p:txBody>
          <a:bodyPr/>
          <a:lstStyle/>
          <a:p>
            <a:pPr algn="ctr"/>
            <a:r>
              <a:rPr lang="tr-TR" dirty="0"/>
              <a:t>sbf@comu.edu.tr</a:t>
            </a:r>
          </a:p>
        </p:txBody>
      </p:sp>
      <p:pic>
        <p:nvPicPr>
          <p:cNvPr id="5" name="İçerik Yer Tutucusu 4"/>
          <p:cNvPicPr>
            <a:picLocks noGrp="1" noChangeAspect="1"/>
          </p:cNvPicPr>
          <p:nvPr>
            <p:ph idx="1"/>
          </p:nvPr>
        </p:nvPicPr>
        <p:blipFill>
          <a:blip r:embed="rId2" cstate="print"/>
          <a:stretch>
            <a:fillRect/>
          </a:stretch>
        </p:blipFill>
        <p:spPr>
          <a:xfrm>
            <a:off x="852001" y="902208"/>
            <a:ext cx="10474367" cy="4901184"/>
          </a:xfrm>
          <a:prstGeom prst="rect">
            <a:avLst/>
          </a:prstGeom>
        </p:spPr>
      </p:pic>
    </p:spTree>
    <p:extLst>
      <p:ext uri="{BB962C8B-B14F-4D97-AF65-F5344CB8AC3E}">
        <p14:creationId xmlns:p14="http://schemas.microsoft.com/office/powerpoint/2010/main" val="4180522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9" name="Dikdörtgen 48">
            <a:extLst>
              <a:ext uri="{FF2B5EF4-FFF2-40B4-BE49-F238E27FC236}">
                <a16:creationId xmlns:a16="http://schemas.microsoft.com/office/drawing/2014/main" id="{5EB8E3BF-F464-4900-8994-851061A9AD6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pic>
        <p:nvPicPr>
          <p:cNvPr id="14" name="Resim 13" descr="ahşap desenin yakından görüntüsü">
            <a:extLst>
              <a:ext uri="{FF2B5EF4-FFF2-40B4-BE49-F238E27FC236}">
                <a16:creationId xmlns:a16="http://schemas.microsoft.com/office/drawing/2014/main" id="{C8B62117-477A-43AB-ABAD-78558DF26C01}"/>
              </a:ext>
            </a:extLst>
          </p:cNvPr>
          <p:cNvPicPr>
            <a:picLocks noChangeAspect="1"/>
          </p:cNvPicPr>
          <p:nvPr/>
        </p:nvPicPr>
        <p:blipFill rotWithShape="1">
          <a:blip r:embed="rId3">
            <a:alphaModFix amt="45000"/>
          </a:blip>
          <a:srcRect t="8558" b="7173"/>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FEDEE432-823B-40BB-A944-7EEAA7B3F316}"/>
              </a:ext>
            </a:extLst>
          </p:cNvPr>
          <p:cNvSpPr>
            <a:spLocks noGrp="1"/>
          </p:cNvSpPr>
          <p:nvPr>
            <p:ph type="title"/>
          </p:nvPr>
        </p:nvSpPr>
        <p:spPr>
          <a:xfrm>
            <a:off x="1295402" y="982132"/>
            <a:ext cx="9601196" cy="1303867"/>
          </a:xfrm>
        </p:spPr>
        <p:txBody>
          <a:bodyPr rtlCol="0">
            <a:normAutofit/>
          </a:bodyPr>
          <a:lstStyle/>
          <a:p>
            <a:r>
              <a:rPr lang="tr-TR" b="1" i="1" u="sng" dirty="0">
                <a:solidFill>
                  <a:srgbClr val="FFFFFF"/>
                </a:solidFill>
                <a:latin typeface="Times New Roman" panose="02020603050405020304" pitchFamily="18" charset="0"/>
                <a:cs typeface="Times New Roman" panose="02020603050405020304" pitchFamily="18" charset="0"/>
              </a:rPr>
              <a:t>KAYIT YENİLEME</a:t>
            </a:r>
          </a:p>
        </p:txBody>
      </p:sp>
      <p:cxnSp>
        <p:nvCxnSpPr>
          <p:cNvPr id="51" name="Düz Bağlayıcı 50">
            <a:extLst>
              <a:ext uri="{FF2B5EF4-FFF2-40B4-BE49-F238E27FC236}">
                <a16:creationId xmlns:a16="http://schemas.microsoft.com/office/drawing/2014/main" id="{8E0602D6-3A81-42F8-AE67-1BAAFC967CB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2421466"/>
            <a:ext cx="9144000" cy="0"/>
          </a:xfrm>
          <a:prstGeom prst="line">
            <a:avLst/>
          </a:prstGeom>
          <a:ln w="15875">
            <a:solidFill>
              <a:srgbClr val="FFFFFF"/>
            </a:solidFill>
          </a:ln>
        </p:spPr>
        <p:style>
          <a:lnRef idx="2">
            <a:schemeClr val="accent1"/>
          </a:lnRef>
          <a:fillRef idx="0">
            <a:schemeClr val="accent1"/>
          </a:fillRef>
          <a:effectRef idx="1">
            <a:schemeClr val="accent1"/>
          </a:effectRef>
          <a:fontRef idx="minor">
            <a:schemeClr val="tx1"/>
          </a:fontRef>
        </p:style>
      </p:cxnSp>
      <p:graphicFrame>
        <p:nvGraphicFramePr>
          <p:cNvPr id="10" name="İçerik Yer Tutucusu 2" descr="SmartArt grafik yer tutucu">
            <a:extLst>
              <a:ext uri="{FF2B5EF4-FFF2-40B4-BE49-F238E27FC236}">
                <a16:creationId xmlns:a16="http://schemas.microsoft.com/office/drawing/2014/main" id="{37B13ECE-7C9C-4FE5-8DD1-776A1AF5DA6D}"/>
              </a:ext>
            </a:extLst>
          </p:cNvPr>
          <p:cNvGraphicFramePr>
            <a:graphicFrameLocks noGrp="1"/>
          </p:cNvGraphicFramePr>
          <p:nvPr>
            <p:ph idx="1"/>
            <p:extLst>
              <p:ext uri="{D42A27DB-BD31-4B8C-83A1-F6EECF244321}">
                <p14:modId xmlns:p14="http://schemas.microsoft.com/office/powerpoint/2010/main" val="519594170"/>
              </p:ext>
            </p:extLst>
          </p:nvPr>
        </p:nvGraphicFramePr>
        <p:xfrm>
          <a:off x="1295400" y="2792626"/>
          <a:ext cx="9601200" cy="30827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Altbilgi Yer Tutucusu 2"/>
          <p:cNvSpPr>
            <a:spLocks noGrp="1"/>
          </p:cNvSpPr>
          <p:nvPr>
            <p:ph type="ftr" sz="quarter" idx="11"/>
          </p:nvPr>
        </p:nvSpPr>
        <p:spPr>
          <a:xfrm>
            <a:off x="1295400" y="5974080"/>
            <a:ext cx="9601198" cy="274320"/>
          </a:xfrm>
        </p:spPr>
        <p:txBody>
          <a:bodyPr/>
          <a:lstStyle/>
          <a:p>
            <a:pPr algn="ctr"/>
            <a:r>
              <a:rPr lang="tr-TR" sz="1200" dirty="0"/>
              <a:t>sbf@comu.edu.tr</a:t>
            </a:r>
          </a:p>
        </p:txBody>
      </p:sp>
    </p:spTree>
    <p:extLst>
      <p:ext uri="{BB962C8B-B14F-4D97-AF65-F5344CB8AC3E}">
        <p14:creationId xmlns:p14="http://schemas.microsoft.com/office/powerpoint/2010/main" val="46303251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9" name="Dikdörtgen 48">
            <a:extLst>
              <a:ext uri="{FF2B5EF4-FFF2-40B4-BE49-F238E27FC236}">
                <a16:creationId xmlns:a16="http://schemas.microsoft.com/office/drawing/2014/main" id="{5EB8E3BF-F464-4900-8994-851061A9AD6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pic>
        <p:nvPicPr>
          <p:cNvPr id="14" name="Resim 13" descr="ahşap desenin yakından görüntüsü">
            <a:extLst>
              <a:ext uri="{FF2B5EF4-FFF2-40B4-BE49-F238E27FC236}">
                <a16:creationId xmlns:a16="http://schemas.microsoft.com/office/drawing/2014/main" id="{C8B62117-477A-43AB-ABAD-78558DF26C01}"/>
              </a:ext>
            </a:extLst>
          </p:cNvPr>
          <p:cNvPicPr>
            <a:picLocks noChangeAspect="1"/>
          </p:cNvPicPr>
          <p:nvPr/>
        </p:nvPicPr>
        <p:blipFill rotWithShape="1">
          <a:blip r:embed="rId3">
            <a:alphaModFix amt="45000"/>
          </a:blip>
          <a:srcRect t="8558" b="7173"/>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FEDEE432-823B-40BB-A944-7EEAA7B3F316}"/>
              </a:ext>
            </a:extLst>
          </p:cNvPr>
          <p:cNvSpPr>
            <a:spLocks noGrp="1"/>
          </p:cNvSpPr>
          <p:nvPr>
            <p:ph type="title"/>
          </p:nvPr>
        </p:nvSpPr>
        <p:spPr>
          <a:xfrm>
            <a:off x="1295402" y="982132"/>
            <a:ext cx="9601196" cy="1303867"/>
          </a:xfrm>
        </p:spPr>
        <p:txBody>
          <a:bodyPr rtlCol="0">
            <a:normAutofit/>
          </a:bodyPr>
          <a:lstStyle/>
          <a:p>
            <a:r>
              <a:rPr lang="tr-TR" b="1" i="1" u="sng" dirty="0" smtClean="0">
                <a:solidFill>
                  <a:srgbClr val="FFFFFF"/>
                </a:solidFill>
                <a:latin typeface="Times New Roman" panose="02020603050405020304" pitchFamily="18" charset="0"/>
                <a:cs typeface="Times New Roman" panose="02020603050405020304" pitchFamily="18" charset="0"/>
              </a:rPr>
              <a:t>SINAV TARİHLERİ</a:t>
            </a:r>
            <a:endParaRPr lang="tr-TR" b="1" i="1" u="sng" dirty="0">
              <a:solidFill>
                <a:srgbClr val="FFFFFF"/>
              </a:solidFill>
              <a:latin typeface="Times New Roman" panose="02020603050405020304" pitchFamily="18" charset="0"/>
              <a:cs typeface="Times New Roman" panose="02020603050405020304" pitchFamily="18" charset="0"/>
            </a:endParaRPr>
          </a:p>
        </p:txBody>
      </p:sp>
      <p:cxnSp>
        <p:nvCxnSpPr>
          <p:cNvPr id="51" name="Düz Bağlayıcı 50">
            <a:extLst>
              <a:ext uri="{FF2B5EF4-FFF2-40B4-BE49-F238E27FC236}">
                <a16:creationId xmlns:a16="http://schemas.microsoft.com/office/drawing/2014/main" id="{8E0602D6-3A81-42F8-AE67-1BAAFC967CB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2421466"/>
            <a:ext cx="9144000" cy="0"/>
          </a:xfrm>
          <a:prstGeom prst="line">
            <a:avLst/>
          </a:prstGeom>
          <a:ln w="15875">
            <a:solidFill>
              <a:srgbClr val="FFFFFF"/>
            </a:solidFill>
          </a:ln>
        </p:spPr>
        <p:style>
          <a:lnRef idx="2">
            <a:schemeClr val="accent1"/>
          </a:lnRef>
          <a:fillRef idx="0">
            <a:schemeClr val="accent1"/>
          </a:fillRef>
          <a:effectRef idx="1">
            <a:schemeClr val="accent1"/>
          </a:effectRef>
          <a:fontRef idx="minor">
            <a:schemeClr val="tx1"/>
          </a:fontRef>
        </p:style>
      </p:cxnSp>
      <p:graphicFrame>
        <p:nvGraphicFramePr>
          <p:cNvPr id="10" name="İçerik Yer Tutucusu 2" descr="SmartArt grafik yer tutucu">
            <a:extLst>
              <a:ext uri="{FF2B5EF4-FFF2-40B4-BE49-F238E27FC236}">
                <a16:creationId xmlns:a16="http://schemas.microsoft.com/office/drawing/2014/main" id="{37B13ECE-7C9C-4FE5-8DD1-776A1AF5DA6D}"/>
              </a:ext>
            </a:extLst>
          </p:cNvPr>
          <p:cNvGraphicFramePr>
            <a:graphicFrameLocks noGrp="1"/>
          </p:cNvGraphicFramePr>
          <p:nvPr>
            <p:ph idx="1"/>
            <p:extLst>
              <p:ext uri="{D42A27DB-BD31-4B8C-83A1-F6EECF244321}">
                <p14:modId xmlns:p14="http://schemas.microsoft.com/office/powerpoint/2010/main" val="3978958289"/>
              </p:ext>
            </p:extLst>
          </p:nvPr>
        </p:nvGraphicFramePr>
        <p:xfrm>
          <a:off x="1304922" y="2733675"/>
          <a:ext cx="9801227" cy="31049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Altbilgi Yer Tutucusu 2"/>
          <p:cNvSpPr>
            <a:spLocks noGrp="1"/>
          </p:cNvSpPr>
          <p:nvPr>
            <p:ph type="ftr" sz="quarter" idx="11"/>
          </p:nvPr>
        </p:nvSpPr>
        <p:spPr>
          <a:xfrm>
            <a:off x="1295400" y="5974080"/>
            <a:ext cx="9601198" cy="274320"/>
          </a:xfrm>
        </p:spPr>
        <p:txBody>
          <a:bodyPr/>
          <a:lstStyle/>
          <a:p>
            <a:pPr algn="ctr"/>
            <a:r>
              <a:rPr lang="tr-TR" sz="1200" dirty="0"/>
              <a:t>sbf@comu.edu.tr</a:t>
            </a:r>
          </a:p>
        </p:txBody>
      </p:sp>
    </p:spTree>
    <p:extLst>
      <p:ext uri="{BB962C8B-B14F-4D97-AF65-F5344CB8AC3E}">
        <p14:creationId xmlns:p14="http://schemas.microsoft.com/office/powerpoint/2010/main" val="293426761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gradFill>
            <a:gsLst>
              <a:gs pos="6000">
                <a:schemeClr val="accent4">
                  <a:lumMod val="75000"/>
                </a:schemeClr>
              </a:gs>
              <a:gs pos="3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lang="tr-TR" b="1" dirty="0">
                <a:latin typeface="Times New Roman" panose="02020603050405020304" pitchFamily="18" charset="0"/>
                <a:cs typeface="Times New Roman" panose="02020603050405020304" pitchFamily="18" charset="0"/>
              </a:rPr>
              <a:t>Akademik Takvimde Hangi Bilgilere Ulaşabilirim?</a:t>
            </a:r>
          </a:p>
        </p:txBody>
      </p:sp>
      <p:sp>
        <p:nvSpPr>
          <p:cNvPr id="3" name="İçerik Yer Tutucusu 2"/>
          <p:cNvSpPr>
            <a:spLocks noGrp="1"/>
          </p:cNvSpPr>
          <p:nvPr>
            <p:ph idx="1"/>
          </p:nvPr>
        </p:nvSpPr>
        <p:spPr>
          <a:noFill/>
          <a:ln>
            <a:gradFill>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normAutofit/>
          </a:bodyPr>
          <a:lstStyle/>
          <a:p>
            <a:pPr>
              <a:buClr>
                <a:schemeClr val="tx1"/>
              </a:buClr>
              <a:buFont typeface="Wingdings" panose="05000000000000000000" pitchFamily="2" charset="2"/>
              <a:buChar char="v"/>
            </a:pPr>
            <a:endParaRPr lang="tr-TR" dirty="0">
              <a:solidFill>
                <a:srgbClr val="7030A0"/>
              </a:solidFill>
              <a:latin typeface="Times New Roman" panose="02020603050405020304" pitchFamily="18" charset="0"/>
              <a:cs typeface="Times New Roman" panose="02020603050405020304" pitchFamily="18" charset="0"/>
            </a:endParaRPr>
          </a:p>
          <a:p>
            <a:pPr>
              <a:buClr>
                <a:schemeClr val="tx1"/>
              </a:buClr>
              <a:buFont typeface="Wingdings" panose="05000000000000000000" pitchFamily="2" charset="2"/>
              <a:buChar char="v"/>
            </a:pPr>
            <a:endParaRPr lang="tr-TR" dirty="0">
              <a:solidFill>
                <a:srgbClr val="7030A0"/>
              </a:solidFill>
              <a:latin typeface="Times New Roman" panose="02020603050405020304" pitchFamily="18" charset="0"/>
              <a:cs typeface="Times New Roman" panose="02020603050405020304" pitchFamily="18" charset="0"/>
            </a:endParaRPr>
          </a:p>
          <a:p>
            <a:pPr>
              <a:buClr>
                <a:schemeClr val="tx1"/>
              </a:buClr>
              <a:buFont typeface="Wingdings" panose="05000000000000000000" pitchFamily="2" charset="2"/>
              <a:buChar char="v"/>
            </a:pPr>
            <a:endParaRPr lang="tr-TR" dirty="0">
              <a:solidFill>
                <a:srgbClr val="7030A0"/>
              </a:solidFill>
              <a:latin typeface="Times New Roman" panose="02020603050405020304" pitchFamily="18" charset="0"/>
              <a:cs typeface="Times New Roman" panose="02020603050405020304" pitchFamily="18" charset="0"/>
            </a:endParaRPr>
          </a:p>
          <a:p>
            <a:pPr>
              <a:buClr>
                <a:schemeClr val="tx1"/>
              </a:buClr>
              <a:buFont typeface="Wingdings" panose="05000000000000000000" pitchFamily="2" charset="2"/>
              <a:buChar char="v"/>
            </a:pPr>
            <a:endParaRPr lang="tr-TR" dirty="0">
              <a:solidFill>
                <a:srgbClr val="7030A0"/>
              </a:solidFill>
              <a:latin typeface="Times New Roman" panose="02020603050405020304" pitchFamily="18" charset="0"/>
              <a:cs typeface="Times New Roman" panose="02020603050405020304" pitchFamily="18" charset="0"/>
            </a:endParaRPr>
          </a:p>
          <a:p>
            <a:pPr marL="0" indent="0">
              <a:buClr>
                <a:schemeClr val="tx1"/>
              </a:buClr>
              <a:buNone/>
            </a:pPr>
            <a:endParaRPr lang="tr-TR" dirty="0">
              <a:solidFill>
                <a:srgbClr val="7030A0"/>
              </a:solidFill>
              <a:latin typeface="Times New Roman" panose="02020603050405020304" pitchFamily="18" charset="0"/>
              <a:cs typeface="Times New Roman" panose="02020603050405020304" pitchFamily="18" charset="0"/>
            </a:endParaRPr>
          </a:p>
          <a:p>
            <a:pPr>
              <a:buClr>
                <a:schemeClr val="tx1"/>
              </a:buClr>
              <a:buFont typeface="Wingdings" panose="05000000000000000000" pitchFamily="2" charset="2"/>
              <a:buChar char="v"/>
            </a:pPr>
            <a:endParaRPr lang="tr-TR"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1295400" y="5985596"/>
            <a:ext cx="9601197" cy="262804"/>
          </a:xfrm>
        </p:spPr>
        <p:txBody>
          <a:bodyPr/>
          <a:lstStyle/>
          <a:p>
            <a:pPr algn="ctr"/>
            <a:r>
              <a:rPr lang="tr-TR" dirty="0"/>
              <a:t>sbf@comu.edu.tr</a:t>
            </a:r>
          </a:p>
        </p:txBody>
      </p:sp>
      <p:sp>
        <p:nvSpPr>
          <p:cNvPr id="5" name="Yuvarlatılmış Dikdörtgen 4"/>
          <p:cNvSpPr/>
          <p:nvPr/>
        </p:nvSpPr>
        <p:spPr>
          <a:xfrm>
            <a:off x="1475232" y="2666660"/>
            <a:ext cx="4291584" cy="378631"/>
          </a:xfrm>
          <a:prstGeom prst="roundRect">
            <a:avLst/>
          </a:prstGeom>
          <a:gradFill>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tx1"/>
              </a:buClr>
              <a:buFont typeface="Wingdings" panose="05000000000000000000" pitchFamily="2" charset="2"/>
              <a:buChar char="v"/>
            </a:pPr>
            <a:r>
              <a:rPr lang="tr-TR" dirty="0">
                <a:solidFill>
                  <a:srgbClr val="7030A0"/>
                </a:solidFill>
                <a:latin typeface="Times New Roman" panose="02020603050405020304" pitchFamily="18" charset="0"/>
                <a:cs typeface="Times New Roman" panose="02020603050405020304" pitchFamily="18" charset="0"/>
              </a:rPr>
              <a:t>Ara sınav – Final Sınavları Tarihlerine</a:t>
            </a:r>
          </a:p>
        </p:txBody>
      </p:sp>
      <p:sp>
        <p:nvSpPr>
          <p:cNvPr id="6" name="Yuvarlatılmış Dikdörtgen 5"/>
          <p:cNvSpPr/>
          <p:nvPr/>
        </p:nvSpPr>
        <p:spPr>
          <a:xfrm>
            <a:off x="6534912" y="2666660"/>
            <a:ext cx="4218432" cy="378631"/>
          </a:xfrm>
          <a:prstGeom prst="roundRect">
            <a:avLst/>
          </a:prstGeom>
          <a:gradFill>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1">
                <a:shade val="50000"/>
                <a:alpha val="9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buClr>
                <a:schemeClr val="tx1"/>
              </a:buClr>
              <a:buFont typeface="Wingdings" panose="05000000000000000000" pitchFamily="2" charset="2"/>
              <a:buChar char="v"/>
            </a:pPr>
            <a:r>
              <a:rPr lang="tr-TR" dirty="0">
                <a:solidFill>
                  <a:srgbClr val="7030A0"/>
                </a:solidFill>
                <a:latin typeface="Times New Roman" panose="02020603050405020304" pitchFamily="18" charset="0"/>
                <a:cs typeface="Times New Roman" panose="02020603050405020304" pitchFamily="18" charset="0"/>
              </a:rPr>
              <a:t>Bütünleme Sınavı Tarihlerine</a:t>
            </a:r>
          </a:p>
        </p:txBody>
      </p:sp>
      <p:sp>
        <p:nvSpPr>
          <p:cNvPr id="7" name="Yuvarlatılmış Dikdörtgen 6"/>
          <p:cNvSpPr/>
          <p:nvPr/>
        </p:nvSpPr>
        <p:spPr>
          <a:xfrm>
            <a:off x="1475232" y="3316224"/>
            <a:ext cx="4693920" cy="409110"/>
          </a:xfrm>
          <a:prstGeom prst="roundRect">
            <a:avLst/>
          </a:prstGeom>
          <a:gradFill>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chemeClr val="tx1"/>
              </a:buClr>
              <a:buFont typeface="Wingdings" panose="05000000000000000000" pitchFamily="2" charset="2"/>
              <a:buChar char="v"/>
            </a:pPr>
            <a:r>
              <a:rPr lang="tr-TR" dirty="0">
                <a:solidFill>
                  <a:srgbClr val="7030A0"/>
                </a:solidFill>
                <a:latin typeface="Times New Roman" panose="02020603050405020304" pitchFamily="18" charset="0"/>
                <a:cs typeface="Times New Roman" panose="02020603050405020304" pitchFamily="18" charset="0"/>
              </a:rPr>
              <a:t>Sınav not girişlerinin ilan edileceği son tarih</a:t>
            </a:r>
          </a:p>
        </p:txBody>
      </p:sp>
      <p:sp>
        <p:nvSpPr>
          <p:cNvPr id="8" name="Yuvarlatılmış Dikdörtgen 7"/>
          <p:cNvSpPr/>
          <p:nvPr/>
        </p:nvSpPr>
        <p:spPr>
          <a:xfrm>
            <a:off x="6729984" y="3316224"/>
            <a:ext cx="4023360" cy="409110"/>
          </a:xfrm>
          <a:prstGeom prst="roundRect">
            <a:avLst/>
          </a:prstGeom>
          <a:gradFill>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buClr>
                <a:schemeClr val="tx1"/>
              </a:buClr>
              <a:buFont typeface="Wingdings" panose="05000000000000000000" pitchFamily="2" charset="2"/>
              <a:buChar char="v"/>
            </a:pPr>
            <a:r>
              <a:rPr lang="tr-TR" dirty="0">
                <a:solidFill>
                  <a:srgbClr val="7030A0"/>
                </a:solidFill>
                <a:latin typeface="Times New Roman" panose="02020603050405020304" pitchFamily="18" charset="0"/>
                <a:cs typeface="Times New Roman" panose="02020603050405020304" pitchFamily="18" charset="0"/>
              </a:rPr>
              <a:t>Kayıt yenileme tarihlerine</a:t>
            </a:r>
          </a:p>
        </p:txBody>
      </p:sp>
      <p:sp>
        <p:nvSpPr>
          <p:cNvPr id="9" name="Yuvarlatılmış Dikdörtgen 8"/>
          <p:cNvSpPr/>
          <p:nvPr/>
        </p:nvSpPr>
        <p:spPr>
          <a:xfrm>
            <a:off x="4218432" y="3996267"/>
            <a:ext cx="4194048" cy="475488"/>
          </a:xfrm>
          <a:prstGeom prst="roundRect">
            <a:avLst/>
          </a:prstGeom>
          <a:gradFill>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2">
              <a:buClr>
                <a:schemeClr val="tx1"/>
              </a:buClr>
              <a:buFont typeface="Wingdings" panose="05000000000000000000" pitchFamily="2" charset="2"/>
              <a:buChar char="v"/>
            </a:pPr>
            <a:r>
              <a:rPr lang="tr-TR" dirty="0">
                <a:solidFill>
                  <a:srgbClr val="7030A0"/>
                </a:solidFill>
                <a:latin typeface="Times New Roman" panose="02020603050405020304" pitchFamily="18" charset="0"/>
                <a:cs typeface="Times New Roman" panose="02020603050405020304" pitchFamily="18" charset="0"/>
              </a:rPr>
              <a:t>Yaz okulu tarihlerine</a:t>
            </a:r>
          </a:p>
        </p:txBody>
      </p:sp>
      <p:sp>
        <p:nvSpPr>
          <p:cNvPr id="10" name="Yuvarlatılmış Dikdörtgen 9"/>
          <p:cNvSpPr/>
          <p:nvPr/>
        </p:nvSpPr>
        <p:spPr>
          <a:xfrm>
            <a:off x="1670304" y="4742688"/>
            <a:ext cx="9083040" cy="548640"/>
          </a:xfrm>
          <a:prstGeom prst="roundRect">
            <a:avLst/>
          </a:prstGeom>
          <a:gradFill>
            <a:gsLst>
              <a:gs pos="10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buClr>
                <a:schemeClr val="tx1"/>
              </a:buClr>
              <a:buFont typeface="Wingdings" panose="05000000000000000000" pitchFamily="2" charset="2"/>
              <a:buChar char="v"/>
            </a:pPr>
            <a:r>
              <a:rPr lang="tr-TR" dirty="0">
                <a:solidFill>
                  <a:srgbClr val="7030A0"/>
                </a:solidFill>
                <a:latin typeface="Times New Roman" panose="02020603050405020304" pitchFamily="18" charset="0"/>
                <a:cs typeface="Times New Roman" panose="02020603050405020304" pitchFamily="18" charset="0"/>
              </a:rPr>
              <a:t>Resmi tatile denk gelen derslerin hangi tarihlerde yapılacağına.</a:t>
            </a:r>
          </a:p>
        </p:txBody>
      </p:sp>
    </p:spTree>
    <p:extLst>
      <p:ext uri="{BB962C8B-B14F-4D97-AF65-F5344CB8AC3E}">
        <p14:creationId xmlns:p14="http://schemas.microsoft.com/office/powerpoint/2010/main" val="2582383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577341" y="694944"/>
            <a:ext cx="9407651" cy="1731264"/>
          </a:xfrm>
        </p:spPr>
        <p:txBody>
          <a:bodyPr>
            <a:normAutofit/>
          </a:bodyPr>
          <a:lstStyle/>
          <a:p>
            <a:r>
              <a:rPr lang="tr-TR" b="1" dirty="0">
                <a:solidFill>
                  <a:srgbClr val="3333CC"/>
                </a:solidFill>
                <a:latin typeface="Times New Roman" panose="02020603050405020304" pitchFamily="18" charset="0"/>
                <a:ea typeface="Arial"/>
                <a:cs typeface="Times New Roman" panose="02020603050405020304" pitchFamily="18" charset="0"/>
              </a:rPr>
              <a:t>Öğrenci Numarası</a:t>
            </a:r>
            <a:r>
              <a:rPr lang="tr-TR" dirty="0">
                <a:ea typeface="Calibri"/>
                <a:cs typeface="Arial"/>
              </a:rPr>
              <a:t/>
            </a:r>
            <a:br>
              <a:rPr lang="tr-TR" dirty="0">
                <a:ea typeface="Calibri"/>
                <a:cs typeface="Arial"/>
              </a:rPr>
            </a:br>
            <a:endParaRPr lang="tr-TR" dirty="0"/>
          </a:p>
        </p:txBody>
      </p:sp>
      <p:sp>
        <p:nvSpPr>
          <p:cNvPr id="3" name="İçerik Yer Tutucusu 2"/>
          <p:cNvSpPr>
            <a:spLocks noGrp="1"/>
          </p:cNvSpPr>
          <p:nvPr>
            <p:ph idx="1"/>
          </p:nvPr>
        </p:nvSpPr>
        <p:spPr>
          <a:xfrm>
            <a:off x="1295401" y="1316736"/>
            <a:ext cx="9601196" cy="4559132"/>
          </a:xfrm>
        </p:spPr>
        <p:txBody>
          <a:bodyPr/>
          <a:lstStyle/>
          <a:p>
            <a:pPr marL="0" marR="342900" indent="0" algn="ctr">
              <a:lnSpc>
                <a:spcPct val="157000"/>
              </a:lnSpc>
              <a:spcAft>
                <a:spcPts val="0"/>
              </a:spcAft>
              <a:buNone/>
            </a:pPr>
            <a:r>
              <a:rPr lang="tr-TR" b="1" dirty="0">
                <a:latin typeface="Times New Roman" panose="02020603050405020304" pitchFamily="18" charset="0"/>
                <a:ea typeface="Arial"/>
                <a:cs typeface="Times New Roman" panose="02020603050405020304" pitchFamily="18" charset="0"/>
              </a:rPr>
              <a:t>Daha anlaşılır olabilmesi için nasıl okunmalıdır, bu numaranın açılımı nedir, neyi ifade eder?</a:t>
            </a:r>
            <a:endParaRPr lang="tr-TR" dirty="0">
              <a:latin typeface="Times New Roman" panose="02020603050405020304" pitchFamily="18" charset="0"/>
              <a:ea typeface="Calibri"/>
              <a:cs typeface="Times New Roman" panose="02020603050405020304" pitchFamily="18" charset="0"/>
            </a:endParaRPr>
          </a:p>
          <a:p>
            <a:pPr marL="0" indent="0" algn="ctr">
              <a:buNone/>
            </a:pPr>
            <a:endParaRPr lang="tr-TR" b="1"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tr-TR" b="1" dirty="0">
              <a:solidFill>
                <a:srgbClr val="FF0000"/>
              </a:solidFill>
              <a:latin typeface="Times New Roman" panose="02020603050405020304" pitchFamily="18" charset="0"/>
              <a:cs typeface="Times New Roman" panose="02020603050405020304" pitchFamily="18" charset="0"/>
            </a:endParaRPr>
          </a:p>
          <a:p>
            <a:pPr marL="0" indent="0" algn="ctr">
              <a:buNone/>
            </a:pPr>
            <a:r>
              <a:rPr lang="tr-TR" b="1" dirty="0" smtClean="0">
                <a:solidFill>
                  <a:srgbClr val="FF0000"/>
                </a:solidFill>
                <a:latin typeface="Times New Roman" panose="02020603050405020304" pitchFamily="18" charset="0"/>
                <a:cs typeface="Times New Roman" panose="02020603050405020304" pitchFamily="18" charset="0"/>
              </a:rPr>
              <a:t>26</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Giriş Yılı</a:t>
            </a:r>
          </a:p>
          <a:p>
            <a:pPr marL="0" indent="0" algn="ctr">
              <a:buNone/>
            </a:pPr>
            <a:r>
              <a:rPr lang="tr-TR" b="1" dirty="0">
                <a:solidFill>
                  <a:srgbClr val="FF0000"/>
                </a:solidFill>
                <a:latin typeface="Times New Roman" panose="02020603050405020304" pitchFamily="18" charset="0"/>
                <a:cs typeface="Times New Roman" panose="02020603050405020304" pitchFamily="18" charset="0"/>
              </a:rPr>
              <a:t>		  35</a:t>
            </a:r>
            <a:r>
              <a:rPr lang="tr-TR" b="1" dirty="0">
                <a:latin typeface="Times New Roman" panose="02020603050405020304" pitchFamily="18" charset="0"/>
                <a:cs typeface="Times New Roman" panose="02020603050405020304" pitchFamily="18" charset="0"/>
              </a:rPr>
              <a:t>: Fakültenin Kodu</a:t>
            </a:r>
          </a:p>
          <a:p>
            <a:pPr marL="0" indent="0" algn="ctr">
              <a:buNone/>
            </a:pPr>
            <a:r>
              <a:rPr lang="tr-TR" b="1" dirty="0">
                <a:solidFill>
                  <a:srgbClr val="FF0000"/>
                </a:solidFill>
                <a:latin typeface="Times New Roman" panose="02020603050405020304" pitchFamily="18" charset="0"/>
                <a:cs typeface="Times New Roman" panose="02020603050405020304" pitchFamily="18" charset="0"/>
              </a:rPr>
              <a:t>		01</a:t>
            </a:r>
            <a:r>
              <a:rPr lang="tr-TR" b="1" dirty="0">
                <a:latin typeface="Times New Roman" panose="02020603050405020304" pitchFamily="18" charset="0"/>
                <a:cs typeface="Times New Roman" panose="02020603050405020304" pitchFamily="18" charset="0"/>
              </a:rPr>
              <a:t>: Bölümün Kodu</a:t>
            </a:r>
          </a:p>
          <a:p>
            <a:pPr marL="0" indent="0" algn="ctr">
              <a:buNone/>
            </a:pPr>
            <a:r>
              <a:rPr lang="tr-TR" b="1" dirty="0">
                <a:solidFill>
                  <a:srgbClr val="FF0000"/>
                </a:solidFill>
                <a:latin typeface="Times New Roman" panose="02020603050405020304" pitchFamily="18" charset="0"/>
                <a:cs typeface="Times New Roman" panose="02020603050405020304" pitchFamily="18" charset="0"/>
              </a:rPr>
              <a:t>001</a:t>
            </a:r>
            <a:r>
              <a:rPr lang="tr-TR" b="1" dirty="0">
                <a:latin typeface="Times New Roman" panose="02020603050405020304" pitchFamily="18" charset="0"/>
                <a:cs typeface="Times New Roman" panose="02020603050405020304" pitchFamily="18" charset="0"/>
              </a:rPr>
              <a:t>: Öğrencinin sınıf sıralamasını ifade eder.</a:t>
            </a:r>
          </a:p>
        </p:txBody>
      </p:sp>
      <p:sp>
        <p:nvSpPr>
          <p:cNvPr id="4" name="Altbilgi Yer Tutucusu 3"/>
          <p:cNvSpPr>
            <a:spLocks noGrp="1"/>
          </p:cNvSpPr>
          <p:nvPr>
            <p:ph type="ftr" sz="quarter" idx="11"/>
          </p:nvPr>
        </p:nvSpPr>
        <p:spPr>
          <a:xfrm>
            <a:off x="1295400" y="5875868"/>
            <a:ext cx="10165079" cy="372532"/>
          </a:xfrm>
        </p:spPr>
        <p:txBody>
          <a:bodyPr/>
          <a:lstStyle/>
          <a:p>
            <a:pPr algn="ctr"/>
            <a:r>
              <a:rPr lang="tr-TR" dirty="0"/>
              <a:t>sbf@comu.edu.tr</a:t>
            </a:r>
          </a:p>
        </p:txBody>
      </p:sp>
      <p:sp>
        <p:nvSpPr>
          <p:cNvPr id="6" name="Sağ Ok 5"/>
          <p:cNvSpPr/>
          <p:nvPr/>
        </p:nvSpPr>
        <p:spPr>
          <a:xfrm>
            <a:off x="4791456" y="3802890"/>
            <a:ext cx="316992" cy="1463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Sağ Ok 6"/>
          <p:cNvSpPr/>
          <p:nvPr/>
        </p:nvSpPr>
        <p:spPr>
          <a:xfrm>
            <a:off x="4791456" y="4236382"/>
            <a:ext cx="316992" cy="1706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a:off x="4791456" y="4779602"/>
            <a:ext cx="316992" cy="158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Bulut Belirtme Çizgisi 8"/>
          <p:cNvSpPr/>
          <p:nvPr/>
        </p:nvSpPr>
        <p:spPr>
          <a:xfrm>
            <a:off x="4132534" y="2604006"/>
            <a:ext cx="3596640" cy="694268"/>
          </a:xfrm>
          <a:prstGeom prst="cloudCallou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accent3"/>
                </a:solidFill>
                <a:latin typeface="Times New Roman" panose="02020603050405020304" pitchFamily="18" charset="0"/>
                <a:cs typeface="Times New Roman" panose="02020603050405020304" pitchFamily="18" charset="0"/>
              </a:rPr>
              <a:t>263501001</a:t>
            </a:r>
            <a:endParaRPr lang="tr-TR" sz="2400" b="1" dirty="0">
              <a:solidFill>
                <a:schemeClr val="accent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5037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3"/>
            <a:ext cx="9601196" cy="1202268"/>
          </a:xfrm>
        </p:spPr>
        <p:txBody>
          <a:bodyPr>
            <a:normAutofit/>
          </a:bodyPr>
          <a:lstStyle/>
          <a:p>
            <a:r>
              <a:rPr lang="tr-TR" b="1" dirty="0">
                <a:latin typeface="Times New Roman" panose="02020603050405020304" pitchFamily="18" charset="0"/>
                <a:cs typeface="Times New Roman" panose="02020603050405020304" pitchFamily="18" charset="0"/>
              </a:rPr>
              <a:t>DERS SEÇİMİ</a:t>
            </a:r>
          </a:p>
        </p:txBody>
      </p:sp>
      <p:sp>
        <p:nvSpPr>
          <p:cNvPr id="3" name="İçerik Yer Tutucusu 2"/>
          <p:cNvSpPr>
            <a:spLocks noGrp="1"/>
          </p:cNvSpPr>
          <p:nvPr>
            <p:ph idx="1"/>
          </p:nvPr>
        </p:nvSpPr>
        <p:spPr>
          <a:xfrm>
            <a:off x="1295401" y="2184401"/>
            <a:ext cx="9601196" cy="3691467"/>
          </a:xfrm>
          <a:solidFill>
            <a:schemeClr val="tx2">
              <a:lumMod val="10000"/>
              <a:lumOff val="90000"/>
            </a:schemeClr>
          </a:solidFill>
        </p:spPr>
        <p:txBody>
          <a:bodyPr>
            <a:normAutofit/>
          </a:bodyPr>
          <a:lstStyle/>
          <a:p>
            <a:pPr marL="0" marR="1333500" indent="0" algn="just">
              <a:lnSpc>
                <a:spcPct val="116000"/>
              </a:lnSpc>
              <a:buNone/>
              <a:tabLst>
                <a:tab pos="337185" algn="l"/>
              </a:tabLst>
            </a:pPr>
            <a:endParaRPr lang="tr-TR" b="1" dirty="0">
              <a:solidFill>
                <a:srgbClr val="0070C0"/>
              </a:solidFill>
            </a:endParaRPr>
          </a:p>
          <a:p>
            <a:pPr algn="just">
              <a:buClr>
                <a:schemeClr val="tx1"/>
              </a:buClr>
              <a:buFont typeface="Wingdings" panose="05000000000000000000" pitchFamily="2" charset="2"/>
              <a:buChar char="§"/>
            </a:pPr>
            <a:r>
              <a:rPr lang="tr-TR" b="1" dirty="0">
                <a:solidFill>
                  <a:srgbClr val="0070C0"/>
                </a:solidFill>
                <a:latin typeface="Times New Roman" panose="02020603050405020304" pitchFamily="18" charset="0"/>
                <a:cs typeface="Times New Roman" panose="02020603050405020304" pitchFamily="18" charset="0"/>
              </a:rPr>
              <a:t>Tüm öğrencilerimiz ders seçme işlemlerini </a:t>
            </a:r>
            <a:r>
              <a:rPr lang="tr-TR" b="1" u="sng" dirty="0">
                <a:solidFill>
                  <a:srgbClr val="0070C0"/>
                </a:solidFill>
                <a:latin typeface="Times New Roman" panose="02020603050405020304" pitchFamily="18" charset="0"/>
                <a:cs typeface="Times New Roman" panose="02020603050405020304" pitchFamily="18" charset="0"/>
              </a:rPr>
              <a:t>kendileri</a:t>
            </a:r>
            <a:r>
              <a:rPr lang="tr-TR" b="1" dirty="0">
                <a:solidFill>
                  <a:srgbClr val="0070C0"/>
                </a:solidFill>
                <a:latin typeface="Times New Roman" panose="02020603050405020304" pitchFamily="18" charset="0"/>
                <a:cs typeface="Times New Roman" panose="02020603050405020304" pitchFamily="18" charset="0"/>
              </a:rPr>
              <a:t> belirtilen tarihlerde yapacaktır.</a:t>
            </a:r>
          </a:p>
          <a:p>
            <a:pPr marL="0" indent="0" algn="just">
              <a:buClr>
                <a:schemeClr val="tx1"/>
              </a:buClr>
              <a:buNone/>
            </a:pPr>
            <a:endParaRPr lang="tr-TR" b="1" dirty="0">
              <a:solidFill>
                <a:srgbClr val="0070C0"/>
              </a:solidFill>
              <a:latin typeface="Times New Roman" panose="02020603050405020304" pitchFamily="18" charset="0"/>
              <a:cs typeface="Times New Roman" panose="02020603050405020304" pitchFamily="18" charset="0"/>
            </a:endParaRPr>
          </a:p>
          <a:p>
            <a:pPr algn="just">
              <a:buClr>
                <a:schemeClr val="tx1"/>
              </a:buClr>
              <a:buFont typeface="Wingdings" panose="05000000000000000000" pitchFamily="2" charset="2"/>
              <a:buChar char="§"/>
            </a:pPr>
            <a:r>
              <a:rPr lang="tr-TR" b="1" dirty="0">
                <a:solidFill>
                  <a:schemeClr val="tx1"/>
                </a:solidFill>
                <a:latin typeface="Times New Roman" panose="02020603050405020304" pitchFamily="18" charset="0"/>
                <a:ea typeface="Arial"/>
                <a:cs typeface="Times New Roman" panose="02020603050405020304" pitchFamily="18" charset="0"/>
              </a:rPr>
              <a:t>Öğrenciler, </a:t>
            </a:r>
            <a:r>
              <a:rPr lang="tr-TR" b="1" dirty="0">
                <a:solidFill>
                  <a:srgbClr val="C00000"/>
                </a:solidFill>
                <a:latin typeface="Times New Roman" panose="02020603050405020304" pitchFamily="18" charset="0"/>
                <a:ea typeface="Arial"/>
                <a:cs typeface="Times New Roman" panose="02020603050405020304" pitchFamily="18" charset="0"/>
              </a:rPr>
              <a:t>Akademik Takvimi</a:t>
            </a:r>
            <a:r>
              <a:rPr lang="tr-TR" b="1" dirty="0">
                <a:latin typeface="Times New Roman" panose="02020603050405020304" pitchFamily="18" charset="0"/>
                <a:ea typeface="Arial"/>
                <a:cs typeface="Times New Roman" panose="02020603050405020304" pitchFamily="18" charset="0"/>
              </a:rPr>
              <a:t> takip etmek ve bu takvime göre </a:t>
            </a:r>
            <a:r>
              <a:rPr lang="tr-TR" b="1" dirty="0">
                <a:solidFill>
                  <a:srgbClr val="0070C0"/>
                </a:solidFill>
                <a:latin typeface="Times New Roman" panose="02020603050405020304" pitchFamily="18" charset="0"/>
                <a:ea typeface="Arial"/>
                <a:cs typeface="Times New Roman" panose="02020603050405020304" pitchFamily="18" charset="0"/>
              </a:rPr>
              <a:t>Ders Seçim İşlemlerini </a:t>
            </a:r>
            <a:r>
              <a:rPr lang="tr-TR" b="1" i="1" dirty="0">
                <a:solidFill>
                  <a:srgbClr val="0070C0"/>
                </a:solidFill>
                <a:latin typeface="Times New Roman" panose="02020603050405020304" pitchFamily="18" charset="0"/>
                <a:ea typeface="Times New Roman"/>
                <a:cs typeface="Times New Roman" panose="02020603050405020304" pitchFamily="18" charset="0"/>
              </a:rPr>
              <a:t>Her Dönem Başında </a:t>
            </a:r>
            <a:r>
              <a:rPr lang="tr-TR" b="1" dirty="0">
                <a:latin typeface="Times New Roman" panose="02020603050405020304" pitchFamily="18" charset="0"/>
                <a:ea typeface="Arial"/>
                <a:cs typeface="Times New Roman" panose="02020603050405020304" pitchFamily="18" charset="0"/>
              </a:rPr>
              <a:t>belirtilen zaman aralıklarında </a:t>
            </a:r>
            <a:r>
              <a:rPr lang="tr-TR" b="1" u="sng" dirty="0">
                <a:latin typeface="Times New Roman" panose="02020603050405020304" pitchFamily="18" charset="0"/>
                <a:ea typeface="Arial"/>
                <a:cs typeface="Times New Roman" panose="02020603050405020304" pitchFamily="18" charset="0"/>
              </a:rPr>
              <a:t>yapmak zorundadırlar. Her dönem için 30 </a:t>
            </a:r>
            <a:r>
              <a:rPr lang="tr-TR" b="1" u="sng" dirty="0" err="1">
                <a:latin typeface="Times New Roman" panose="02020603050405020304" pitchFamily="18" charset="0"/>
                <a:ea typeface="Arial"/>
                <a:cs typeface="Times New Roman" panose="02020603050405020304" pitchFamily="18" charset="0"/>
              </a:rPr>
              <a:t>akts</a:t>
            </a:r>
            <a:r>
              <a:rPr lang="tr-TR" b="1" u="sng" dirty="0">
                <a:latin typeface="Times New Roman" panose="02020603050405020304" pitchFamily="18" charset="0"/>
                <a:ea typeface="Arial"/>
                <a:cs typeface="Times New Roman" panose="02020603050405020304" pitchFamily="18" charset="0"/>
              </a:rPr>
              <a:t> ders seçimi yapılması gerekmektedir.</a:t>
            </a:r>
            <a:endParaRPr lang="tr-TR" dirty="0">
              <a:latin typeface="Times New Roman" panose="02020603050405020304" pitchFamily="18" charset="0"/>
              <a:ea typeface="Calibri"/>
              <a:cs typeface="Times New Roman" panose="02020603050405020304" pitchFamily="18" charset="0"/>
            </a:endParaRPr>
          </a:p>
          <a:p>
            <a:pPr marL="0" indent="0" algn="just">
              <a:buClr>
                <a:schemeClr val="tx1"/>
              </a:buClr>
              <a:buNone/>
            </a:pPr>
            <a:endParaRPr lang="tr-TR" b="1" dirty="0">
              <a:solidFill>
                <a:srgbClr val="0070C0"/>
              </a:solidFill>
              <a:latin typeface="Times New Roman" panose="02020603050405020304" pitchFamily="18" charset="0"/>
              <a:cs typeface="Times New Roman" panose="02020603050405020304" pitchFamily="18" charset="0"/>
            </a:endParaRPr>
          </a:p>
          <a:p>
            <a:pPr marL="0" indent="0" algn="just">
              <a:buClr>
                <a:schemeClr val="tx1"/>
              </a:buClr>
              <a:buNone/>
            </a:pPr>
            <a:endParaRPr lang="tr-TR" sz="1900" b="1" dirty="0">
              <a:solidFill>
                <a:srgbClr val="0070C0"/>
              </a:solidFill>
              <a:latin typeface="Times New Roman" panose="02020603050405020304" pitchFamily="18" charset="0"/>
              <a:cs typeface="Times New Roman" panose="02020603050405020304" pitchFamily="18" charset="0"/>
            </a:endParaRPr>
          </a:p>
          <a:p>
            <a:pPr marL="0" indent="0" algn="just">
              <a:buClr>
                <a:schemeClr val="tx1"/>
              </a:buClr>
              <a:buNone/>
            </a:pPr>
            <a:endParaRPr lang="tr-TR" sz="1900" b="1" dirty="0">
              <a:solidFill>
                <a:srgbClr val="0070C0"/>
              </a:solidFill>
              <a:latin typeface="Times New Roman" panose="02020603050405020304" pitchFamily="18" charset="0"/>
              <a:cs typeface="Times New Roman" panose="02020603050405020304" pitchFamily="18" charset="0"/>
            </a:endParaRPr>
          </a:p>
          <a:p>
            <a:pPr marL="0" indent="0" algn="just">
              <a:buClr>
                <a:schemeClr val="tx1"/>
              </a:buClr>
              <a:buNone/>
            </a:pPr>
            <a:endParaRPr lang="tr-TR" sz="1900" b="1" dirty="0">
              <a:latin typeface="Times New Roman" panose="02020603050405020304" pitchFamily="18" charset="0"/>
              <a:cs typeface="Times New Roman" panose="02020603050405020304" pitchFamily="18" charset="0"/>
            </a:endParaRPr>
          </a:p>
          <a:p>
            <a:pPr>
              <a:buClr>
                <a:schemeClr val="tx1"/>
              </a:buClr>
              <a:buFont typeface="Wingdings" panose="05000000000000000000" pitchFamily="2" charset="2"/>
              <a:buChar char="§"/>
            </a:pPr>
            <a:endParaRPr lang="tr-TR" b="1" dirty="0"/>
          </a:p>
          <a:p>
            <a:pPr>
              <a:buClr>
                <a:schemeClr val="tx1"/>
              </a:buClr>
              <a:buFont typeface="Wingdings" panose="05000000000000000000" pitchFamily="2" charset="2"/>
              <a:buChar char="§"/>
            </a:pPr>
            <a:endParaRPr lang="tr-TR" b="1" dirty="0"/>
          </a:p>
          <a:p>
            <a:pPr>
              <a:buClr>
                <a:schemeClr val="tx1"/>
              </a:buClr>
              <a:buFont typeface="Wingdings" panose="05000000000000000000" pitchFamily="2" charset="2"/>
              <a:buChar char="§"/>
            </a:pPr>
            <a:endParaRPr lang="tr-TR" b="1" dirty="0"/>
          </a:p>
          <a:p>
            <a:pPr>
              <a:buClr>
                <a:schemeClr val="tx1"/>
              </a:buClr>
              <a:buFont typeface="Wingdings" panose="05000000000000000000" pitchFamily="2" charset="2"/>
              <a:buChar char="§"/>
            </a:pPr>
            <a:endParaRPr lang="tr-TR" b="1" dirty="0"/>
          </a:p>
          <a:p>
            <a:pPr>
              <a:buClr>
                <a:schemeClr val="tx1"/>
              </a:buClr>
              <a:buFont typeface="Wingdings" panose="05000000000000000000" pitchFamily="2" charset="2"/>
              <a:buChar char="§"/>
            </a:pPr>
            <a:endParaRPr lang="tr-TR" b="1" dirty="0"/>
          </a:p>
          <a:p>
            <a:pPr>
              <a:buClr>
                <a:schemeClr val="tx1"/>
              </a:buClr>
              <a:buFont typeface="Wingdings" panose="05000000000000000000" pitchFamily="2" charset="2"/>
              <a:buChar char="§"/>
            </a:pPr>
            <a:endParaRPr lang="tr-TR" b="1" dirty="0"/>
          </a:p>
          <a:p>
            <a:pPr>
              <a:buClr>
                <a:schemeClr val="tx1"/>
              </a:buClr>
              <a:buFont typeface="Wingdings" panose="05000000000000000000" pitchFamily="2" charset="2"/>
              <a:buChar char="§"/>
            </a:pPr>
            <a:endParaRPr lang="tr-TR" b="1" dirty="0"/>
          </a:p>
          <a:p>
            <a:pPr>
              <a:buClr>
                <a:schemeClr val="tx1"/>
              </a:buClr>
              <a:buFont typeface="Wingdings" panose="05000000000000000000" pitchFamily="2" charset="2"/>
              <a:buChar char="§"/>
            </a:pPr>
            <a:endParaRPr lang="tr-TR" b="1" dirty="0"/>
          </a:p>
          <a:p>
            <a:pPr>
              <a:buClr>
                <a:schemeClr val="tx1"/>
              </a:buClr>
              <a:buFont typeface="Wingdings" panose="05000000000000000000" pitchFamily="2" charset="2"/>
              <a:buChar char="§"/>
            </a:pPr>
            <a:endParaRPr lang="tr-TR" b="1" dirty="0"/>
          </a:p>
          <a:p>
            <a:pPr>
              <a:buClr>
                <a:schemeClr val="tx1"/>
              </a:buClr>
              <a:buFont typeface="Wingdings" panose="05000000000000000000" pitchFamily="2" charset="2"/>
              <a:buChar char="§"/>
            </a:pPr>
            <a:endParaRPr lang="tr-TR" b="1" dirty="0"/>
          </a:p>
          <a:p>
            <a:pPr>
              <a:buClr>
                <a:schemeClr val="tx1"/>
              </a:buClr>
              <a:buFont typeface="Wingdings" panose="05000000000000000000" pitchFamily="2" charset="2"/>
              <a:buChar char="§"/>
            </a:pPr>
            <a:endParaRPr lang="tr-TR" b="1" dirty="0"/>
          </a:p>
          <a:p>
            <a:pPr marL="0" indent="0">
              <a:buClr>
                <a:schemeClr val="tx1"/>
              </a:buClr>
              <a:buNone/>
            </a:pPr>
            <a:endParaRPr lang="tr-TR" b="1" dirty="0"/>
          </a:p>
        </p:txBody>
      </p:sp>
      <p:sp>
        <p:nvSpPr>
          <p:cNvPr id="4" name="Altbilgi Yer Tutucusu 3"/>
          <p:cNvSpPr>
            <a:spLocks noGrp="1"/>
          </p:cNvSpPr>
          <p:nvPr>
            <p:ph type="ftr" sz="quarter" idx="11"/>
          </p:nvPr>
        </p:nvSpPr>
        <p:spPr>
          <a:xfrm>
            <a:off x="1295400" y="5875868"/>
            <a:ext cx="9409175" cy="372532"/>
          </a:xfrm>
        </p:spPr>
        <p:txBody>
          <a:bodyPr/>
          <a:lstStyle/>
          <a:p>
            <a:pPr algn="ctr"/>
            <a:r>
              <a:rPr lang="tr-TR" sz="1200" dirty="0"/>
              <a:t>sbf@comu.edu.tr</a:t>
            </a:r>
          </a:p>
        </p:txBody>
      </p:sp>
    </p:spTree>
    <p:extLst>
      <p:ext uri="{BB962C8B-B14F-4D97-AF65-F5344CB8AC3E}">
        <p14:creationId xmlns:p14="http://schemas.microsoft.com/office/powerpoint/2010/main" val="1611356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295402" y="982132"/>
            <a:ext cx="9601196" cy="1037861"/>
          </a:xfrm>
        </p:spPr>
        <p:txBody>
          <a:bodyPr>
            <a:normAutofit/>
          </a:bodyPr>
          <a:lstStyle/>
          <a:p>
            <a:r>
              <a:rPr lang="tr-TR" sz="3600" b="1" dirty="0">
                <a:latin typeface="Times New Roman" panose="02020603050405020304" pitchFamily="18" charset="0"/>
                <a:cs typeface="Times New Roman" panose="02020603050405020304" pitchFamily="18" charset="0"/>
              </a:rPr>
              <a:t>DERS SEÇİMİ</a:t>
            </a:r>
          </a:p>
        </p:txBody>
      </p:sp>
      <p:sp>
        <p:nvSpPr>
          <p:cNvPr id="3" name="İçerik Yer Tutucusu 2"/>
          <p:cNvSpPr>
            <a:spLocks noGrp="1"/>
          </p:cNvSpPr>
          <p:nvPr>
            <p:ph idx="1"/>
          </p:nvPr>
        </p:nvSpPr>
        <p:spPr>
          <a:xfrm>
            <a:off x="1295402" y="2443942"/>
            <a:ext cx="9601196" cy="3516282"/>
          </a:xfrm>
        </p:spPr>
        <p:txBody>
          <a:bodyPr>
            <a:normAutofit/>
          </a:bodyPr>
          <a:lstStyle/>
          <a:p>
            <a:pPr algn="just">
              <a:buClr>
                <a:schemeClr val="tx1"/>
              </a:buClr>
              <a:buFont typeface="Wingdings" panose="05000000000000000000" pitchFamily="2" charset="2"/>
              <a:buChar char="§"/>
            </a:pPr>
            <a:r>
              <a:rPr lang="tr-TR" b="1" dirty="0">
                <a:latin typeface="Times New Roman" panose="02020603050405020304" pitchFamily="18" charset="0"/>
                <a:cs typeface="Times New Roman" panose="02020603050405020304" pitchFamily="18" charset="0"/>
              </a:rPr>
              <a:t>Öğrenciler kayıt yenileme haftasında VARSA harçlarını yatırmaları gerekmektedir.</a:t>
            </a:r>
          </a:p>
          <a:p>
            <a:pPr algn="just">
              <a:buClr>
                <a:schemeClr val="tx1"/>
              </a:buClr>
              <a:buFont typeface="Wingdings" panose="05000000000000000000" pitchFamily="2" charset="2"/>
              <a:buChar char="§"/>
            </a:pPr>
            <a:r>
              <a:rPr lang="tr-TR" b="1" dirty="0">
                <a:solidFill>
                  <a:srgbClr val="FF0000"/>
                </a:solidFill>
                <a:latin typeface="Times New Roman" panose="02020603050405020304" pitchFamily="18" charset="0"/>
                <a:cs typeface="Times New Roman" panose="02020603050405020304" pitchFamily="18" charset="0"/>
              </a:rPr>
              <a:t>Normal öğretim öğrencileri harç yatırmayacaklardır </a:t>
            </a:r>
            <a:r>
              <a:rPr lang="tr-TR" b="1" dirty="0">
                <a:latin typeface="Times New Roman" panose="02020603050405020304" pitchFamily="18" charset="0"/>
                <a:cs typeface="Times New Roman" panose="02020603050405020304" pitchFamily="18" charset="0"/>
              </a:rPr>
              <a:t>ancak iki üniversite okuyan öğrenciler normal öğretim öğrencisi olsa dahi harç ücretini ödemeden sistem ders seçimi yapmasına izin vermeyecektir.</a:t>
            </a:r>
          </a:p>
          <a:p>
            <a:pPr algn="just">
              <a:buClr>
                <a:schemeClr val="tx1"/>
              </a:buClr>
              <a:buFont typeface="Wingdings" panose="05000000000000000000" pitchFamily="2" charset="2"/>
              <a:buChar char="§"/>
            </a:pPr>
            <a:r>
              <a:rPr lang="tr-TR" b="1" dirty="0">
                <a:latin typeface="Times New Roman" panose="02020603050405020304" pitchFamily="18" charset="0"/>
                <a:cs typeface="Times New Roman" panose="02020603050405020304" pitchFamily="18" charset="0"/>
              </a:rPr>
              <a:t>Ders seçimleri, Üniversitemiz Danışmanlık Yönergesinde belirtildiği üzere </a:t>
            </a:r>
            <a:r>
              <a:rPr lang="tr-TR" b="1" dirty="0">
                <a:solidFill>
                  <a:srgbClr val="FF0000"/>
                </a:solidFill>
                <a:latin typeface="Times New Roman" panose="02020603050405020304" pitchFamily="18" charset="0"/>
                <a:cs typeface="Times New Roman" panose="02020603050405020304" pitchFamily="18" charset="0"/>
              </a:rPr>
              <a:t>Öğrenci sorumluluğundadır. </a:t>
            </a:r>
            <a:r>
              <a:rPr lang="tr-TR" b="1" dirty="0">
                <a:latin typeface="Times New Roman" panose="02020603050405020304" pitchFamily="18" charset="0"/>
                <a:cs typeface="Times New Roman" panose="02020603050405020304" pitchFamily="18" charset="0"/>
              </a:rPr>
              <a:t>ÜBYS öğrenci sisteme girmeden danışmanın ders seçimine izin vermemektedir.</a:t>
            </a:r>
            <a:endParaRPr lang="tr-TR" dirty="0"/>
          </a:p>
        </p:txBody>
      </p:sp>
      <p:sp>
        <p:nvSpPr>
          <p:cNvPr id="4" name="Altbilgi Yer Tutucusu 3"/>
          <p:cNvSpPr>
            <a:spLocks noGrp="1"/>
          </p:cNvSpPr>
          <p:nvPr>
            <p:ph type="ftr" sz="quarter" idx="11"/>
          </p:nvPr>
        </p:nvSpPr>
        <p:spPr>
          <a:xfrm>
            <a:off x="1295400" y="5875868"/>
            <a:ext cx="10152887" cy="372532"/>
          </a:xfrm>
        </p:spPr>
        <p:txBody>
          <a:bodyPr/>
          <a:lstStyle/>
          <a:p>
            <a:pPr algn="ctr"/>
            <a:r>
              <a:rPr lang="tr-TR" dirty="0"/>
              <a:t>sbf@comu.edu.tr</a:t>
            </a:r>
          </a:p>
        </p:txBody>
      </p:sp>
    </p:spTree>
    <p:extLst>
      <p:ext uri="{BB962C8B-B14F-4D97-AF65-F5344CB8AC3E}">
        <p14:creationId xmlns:p14="http://schemas.microsoft.com/office/powerpoint/2010/main" val="363469482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ffice_36807299_TF44606487.potx" id="{28BE533A-D0F1-4693-B670-34904735696F}" vid="{2D784606-BB13-4D5F-B3F8-7472C910F2EB}"/>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AC0881-EA88-432B-86BB-4EB78D0EA8C1}">
  <ds:schemaRefs>
    <ds:schemaRef ds:uri="http://purl.org/dc/elements/1.1/"/>
    <ds:schemaRef ds:uri="16c05727-aa75-4e4a-9b5f-8a80a1165891"/>
    <ds:schemaRef ds:uri="http://purl.org/dc/terms/"/>
    <ds:schemaRef ds:uri="http://schemas.openxmlformats.org/package/2006/metadata/core-properties"/>
    <ds:schemaRef ds:uri="71af3243-3dd4-4a8d-8c0d-dd76da1f02a5"/>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6F027939-E3B8-41D6-8A67-A640CA8A50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A1E945A-F8B2-4917-A3C0-E5FD0C7053C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0</TotalTime>
  <Words>744</Words>
  <Application>Microsoft Office PowerPoint</Application>
  <PresentationFormat>Geniş ekran</PresentationFormat>
  <Paragraphs>194</Paragraphs>
  <Slides>27</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27</vt:i4>
      </vt:variant>
    </vt:vector>
  </HeadingPairs>
  <TitlesOfParts>
    <vt:vector size="33" baseType="lpstr">
      <vt:lpstr>Arial</vt:lpstr>
      <vt:lpstr>Calibri</vt:lpstr>
      <vt:lpstr>Garamond</vt:lpstr>
      <vt:lpstr>Times New Roman</vt:lpstr>
      <vt:lpstr>Wingdings</vt:lpstr>
      <vt:lpstr>Organik</vt:lpstr>
      <vt:lpstr>      T.C. ÇANAKKALE ONSEKİZ MART ÜNİVERSİTESİ         SİYASAL BİLGİLER FAKÜLTESİ</vt:lpstr>
      <vt:lpstr>YÖNETMELİK</vt:lpstr>
      <vt:lpstr>PowerPoint Sunusu</vt:lpstr>
      <vt:lpstr>KAYIT YENİLEME</vt:lpstr>
      <vt:lpstr>SINAV TARİHLERİ</vt:lpstr>
      <vt:lpstr>Akademik Takvimde Hangi Bilgilere Ulaşabilirim?</vt:lpstr>
      <vt:lpstr>Öğrenci Numarası </vt:lpstr>
      <vt:lpstr>DERS SEÇİMİ</vt:lpstr>
      <vt:lpstr>DERS SEÇİMİ</vt:lpstr>
      <vt:lpstr>PowerPoint Sunusu</vt:lpstr>
      <vt:lpstr>PowerPoint Sunusu</vt:lpstr>
      <vt:lpstr>PowerPoint Sunusu</vt:lpstr>
      <vt:lpstr>1,80 ORTALAMA İLE DİKKAT EDİLECEK NOKTALAR</vt:lpstr>
      <vt:lpstr> DERS GEÇME SİSTEMİ </vt:lpstr>
      <vt:lpstr>DİKKAT (!)</vt:lpstr>
      <vt:lpstr>KOPYA !</vt:lpstr>
      <vt:lpstr>PowerPoint Sunusu</vt:lpstr>
      <vt:lpstr>PowerPoint Sunusu</vt:lpstr>
      <vt:lpstr>PowerPoint Sunusu</vt:lpstr>
      <vt:lpstr>MAZERET SINAVI</vt:lpstr>
      <vt:lpstr> DERS MUAFİYETLERİ </vt:lpstr>
      <vt:lpstr>SOSYAL TRANSKRİPT</vt:lpstr>
      <vt:lpstr>Bir Öğrencinin Mezun Olabilmesi İçin; </vt:lpstr>
      <vt:lpstr>Öğrenci kartımı kaybettim ne yapabilirim?</vt:lpstr>
      <vt:lpstr>ÜBYS ÜZERİNDEN ALINAN BELGELER HANGİLERİDİR?</vt:lpstr>
      <vt:lpstr>Şifremi Unuttum ne yapabilirim?</vt:lpstr>
      <vt:lpstr>DİNLEDİĞİNİZ İÇİN TEŞEKKÜR EDERİZ.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2021-09-21T08:06:40Z</dcterms:created>
  <dcterms:modified xsi:type="dcterms:W3CDTF">2026-09-11T07:20:41Z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