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5" r:id="rId10"/>
    <p:sldId id="263" r:id="rId11"/>
    <p:sldId id="269" r:id="rId12"/>
    <p:sldId id="266" r:id="rId13"/>
    <p:sldId id="268" r:id="rId14"/>
    <p:sldId id="274" r:id="rId15"/>
    <p:sldId id="273" r:id="rId16"/>
    <p:sldId id="272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BDF08FE-FE5C-4BCC-82C2-F4DA050ED044}" type="datetimeFigureOut">
              <a:rPr lang="tr-TR" smtClean="0"/>
              <a:t>28.09.2020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21CBB4-E4B4-4847-850D-61AB9EA9CC4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8FE-FE5C-4BCC-82C2-F4DA050ED044}" type="datetimeFigureOut">
              <a:rPr lang="tr-TR" smtClean="0"/>
              <a:t>28.09.2020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CBB4-E4B4-4847-850D-61AB9EA9CC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8FE-FE5C-4BCC-82C2-F4DA050ED044}" type="datetimeFigureOut">
              <a:rPr lang="tr-TR" smtClean="0"/>
              <a:t>28.09.2020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CBB4-E4B4-4847-850D-61AB9EA9CC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DF08FE-FE5C-4BCC-82C2-F4DA050ED044}" type="datetimeFigureOut">
              <a:rPr lang="tr-TR" smtClean="0"/>
              <a:t>28.09.2020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21CBB4-E4B4-4847-850D-61AB9EA9CC4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DF08FE-FE5C-4BCC-82C2-F4DA050ED044}" type="datetimeFigureOut">
              <a:rPr lang="tr-TR" smtClean="0"/>
              <a:t>28.09.2020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21CBB4-E4B4-4847-850D-61AB9EA9CC4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8FE-FE5C-4BCC-82C2-F4DA050ED044}" type="datetimeFigureOut">
              <a:rPr lang="tr-TR" smtClean="0"/>
              <a:t>28.09.2020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CBB4-E4B4-4847-850D-61AB9EA9CC4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8FE-FE5C-4BCC-82C2-F4DA050ED044}" type="datetimeFigureOut">
              <a:rPr lang="tr-TR" smtClean="0"/>
              <a:t>28.09.2020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CBB4-E4B4-4847-850D-61AB9EA9CC4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DF08FE-FE5C-4BCC-82C2-F4DA050ED044}" type="datetimeFigureOut">
              <a:rPr lang="tr-TR" smtClean="0"/>
              <a:t>28.09.2020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21CBB4-E4B4-4847-850D-61AB9EA9CC4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8FE-FE5C-4BCC-82C2-F4DA050ED044}" type="datetimeFigureOut">
              <a:rPr lang="tr-TR" smtClean="0"/>
              <a:t>28.09.2020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CBB4-E4B4-4847-850D-61AB9EA9CC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DF08FE-FE5C-4BCC-82C2-F4DA050ED044}" type="datetimeFigureOut">
              <a:rPr lang="tr-TR" smtClean="0"/>
              <a:t>28.09.2020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21CBB4-E4B4-4847-850D-61AB9EA9CC46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DF08FE-FE5C-4BCC-82C2-F4DA050ED044}" type="datetimeFigureOut">
              <a:rPr lang="tr-TR" smtClean="0"/>
              <a:t>28.09.2020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21CBB4-E4B4-4847-850D-61AB9EA9CC4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DF08FE-FE5C-4BCC-82C2-F4DA050ED044}" type="datetimeFigureOut">
              <a:rPr lang="tr-TR" smtClean="0"/>
              <a:t>28.09.2020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21CBB4-E4B4-4847-850D-61AB9EA9CC4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91680" y="3356992"/>
            <a:ext cx="6984776" cy="288032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ÇANAKKALE ONSEKİZ MART ÜNİVERSİTESİ </a:t>
            </a:r>
          </a:p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SİYASAL BİLGİLER FAKÜLTESİ</a:t>
            </a:r>
          </a:p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EĞİTİM-ÖĞRETİM YILI </a:t>
            </a:r>
          </a:p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ORYANTASYON TOPLANTISI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HP\Desktop\DENİZ\DENİZ PC YEDEK\FAKÜLTE LOGO\S.Logo orta 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44" y="33265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5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VİRÜSTEN NASIL KORUNMALIYIZ?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Mümkün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 kadar yurtdışına yolculuk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yapılmaması, 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temizliğine dikkat edilmelidir. Eller en az 20 saniye boyunca sabun ve suyla yıkanmalı, sabun ve suyun olmadığı durumlarda alkol bazlı el antiseptiği kullanılmalıdır.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yıkanmadan ağız, burun ve gözlerle temas edilmemelidir.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 insanlarla temastan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kaçınmalıdır.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VİRÜSTEN NASIL </a:t>
            </a:r>
            <a:r>
              <a:rPr lang="tr-T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KORUNMALIYIZ?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az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metre kuralına uyulmalıdır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 hasta insanlarla veya çevreleriyle doğrudan temas ettikten sonra eller sık sık temizlenmelidir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Hastaların yoğun olarak bulunması nedeniyle mümkün ise sağlık merkezlerine gidilmemeli, sağlık kuruluşuna gidilmesi gereken durumlarda diğer hastalarla temas en aza indirilmelidir.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6944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885230"/>
            <a:ext cx="7467600" cy="458872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Öksürme veya hapşırma sırasında burun ve ağız tek kullanımlık kağıt mendil ile örtülmeli, kağıt mendilin bulunmadığı durumlarda ise dirsek içi kullanılmalı,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Mümkünse kalabalık yerlere girilmemeli, eğer girmek zorunda kalınıyorsa ağız ve burun kapatılmalı, tıbbi maske kullanılmalıdır.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Çiğ veya az pişmiş hayvan ürünleri yemekten kaçınılmalıdır. İyi pişmiş yiyecekler tercih edilmelidir.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475252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9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629128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Çiftlikler, canlı hayvan pazarları ve hayvanların kesilebileceği alanlar gibi genel enfeksiyonlar açısından yüksek riskli alanlardan kaçınılmalıdır.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Seyahat sonrası 14 gün içinde herhangi bir solunum yolu semptomu olursa maske takılarak en yakın sağlık kuruluşuna başvurulmalı, doktora seyahat öyküsü hakkında bilgi verilmelidir.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3924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7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Unutmayalım ki hiçbir salgın hastalık sonsuza kadar sürmemiştir. Bu virüsü yenmek de bizlerin elinde. Uyulması gereken kurallarla bu virüsü yenebiliriz. </a:t>
            </a:r>
          </a:p>
          <a:p>
            <a:pPr marL="0" indent="0">
              <a:buNone/>
            </a:pPr>
            <a:endParaRPr lang="tr-TR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MASKE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MESAFE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HİJYEN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HP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048672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57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2492896"/>
            <a:ext cx="8229600" cy="3816464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endParaRPr lang="tr-TR" b="1" dirty="0" smtClean="0"/>
          </a:p>
          <a:p>
            <a:pPr marL="137160" indent="0" algn="ctr">
              <a:buNone/>
            </a:pPr>
            <a:endParaRPr lang="tr-TR" b="1" dirty="0"/>
          </a:p>
          <a:p>
            <a:pPr marL="137160" indent="0" algn="ctr">
              <a:buNone/>
            </a:pPr>
            <a:endParaRPr lang="tr-TR" b="1" dirty="0" smtClean="0"/>
          </a:p>
          <a:p>
            <a:pPr marL="137160" indent="0" algn="ctr">
              <a:buNone/>
            </a:pPr>
            <a:r>
              <a:rPr lang="tr-TR" b="1" dirty="0" smtClean="0"/>
              <a:t>«DÜNYA KAFALI, TÜRKİYE YÜREKLİ» </a:t>
            </a:r>
          </a:p>
          <a:p>
            <a:pPr marL="137160" indent="0" algn="ctr">
              <a:buNone/>
            </a:pPr>
            <a:r>
              <a:rPr lang="tr-TR" b="1" dirty="0" smtClean="0"/>
              <a:t>FAKÜLTEMİZE HOŞGELDİNİZ</a:t>
            </a:r>
          </a:p>
          <a:p>
            <a:pPr marL="137160" indent="0">
              <a:buNone/>
            </a:pPr>
            <a:endParaRPr lang="tr-TR" dirty="0"/>
          </a:p>
          <a:p>
            <a:pPr marL="137160" indent="0" algn="ctr">
              <a:buNone/>
            </a:pPr>
            <a:r>
              <a:rPr lang="tr-TR" dirty="0" smtClean="0"/>
              <a:t>SAĞLIK DOLU GÜNLER DİLERİM.</a:t>
            </a:r>
          </a:p>
          <a:p>
            <a:pPr marL="137160" indent="0">
              <a:buNone/>
            </a:pPr>
            <a:endParaRPr lang="tr-TR" dirty="0"/>
          </a:p>
          <a:p>
            <a:pPr marL="137160" indent="0" algn="r">
              <a:buNone/>
            </a:pPr>
            <a:r>
              <a:rPr lang="tr-TR" dirty="0" smtClean="0"/>
              <a:t>Deniz AYDIN</a:t>
            </a:r>
          </a:p>
          <a:p>
            <a:pPr marL="137160" indent="0" algn="r">
              <a:buNone/>
            </a:pPr>
            <a:r>
              <a:rPr lang="tr-TR" dirty="0" smtClean="0"/>
              <a:t>ÇOMÜ-SBF</a:t>
            </a:r>
          </a:p>
          <a:p>
            <a:pPr marL="137160" indent="0" algn="r">
              <a:buNone/>
            </a:pPr>
            <a:r>
              <a:rPr lang="tr-TR" dirty="0" smtClean="0"/>
              <a:t>Fakülte Sekreteri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19268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2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 EDERİZ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HP\Desktop\SBF\FAKÜLTE RESİM\SBF RESİM\ÇOMÜ RESİM\DSCN189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6" y="1600200"/>
            <a:ext cx="7158475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91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 SALGIN </a:t>
            </a:r>
            <a:r>
              <a:rPr lang="tr-T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36750"/>
            <a:ext cx="74676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6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tr-T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NEDİR?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963632" cy="410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3300" dirty="0"/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Yeni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Koronavirüs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Hastalığı (COVID-19), ilk olarak Çin’in Vuhan Eyaleti’nde Aralık ayının sonlarında solunum yolu belirtileri (ateş, öksürük, nefes darlığı)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gelişen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grup hastada yapılan araştırmalar sonucunda 13 Ocak 2020’de tanımlanan bir virüstür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86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2924944"/>
            <a:ext cx="8219256" cy="3600400"/>
          </a:xfrm>
        </p:spPr>
        <p:txBody>
          <a:bodyPr>
            <a:normAutofit/>
          </a:bodyPr>
          <a:lstStyle/>
          <a:p>
            <a:pPr marL="13716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Koronavirüsler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hayvanlarda veya insanlarda hastalığa neden olabilecek büyük bir virüs ailesidir.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İnsanlarda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birkaç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koronavirüsün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soğuk algınlığından Orta Doğu Solunum Sendromu (MERS) ve Şiddetli Akut Solunum Sendromu (SARS) gibi daha şiddetli hastalıklara kadar solunum yolu enfeksiyonlarına neden olduğu bilinmektedir.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3528392" cy="234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4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BELİRTİLERİ NELERDİR?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Belirtisiz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olgular olabileceği bildirilmekle birlikte, bunların oranı bilinmemektedir.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karşılaşılan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belirtiler;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Ateş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Öksürük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Nefes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darlığıdır.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Şiddetli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olgularda zatürre, ağır solunum yetmezliği, böbrek yetmezliği ve ölüm gelişebilmektedir.</a:t>
            </a:r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50" y="2564904"/>
            <a:ext cx="3510090" cy="204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7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2708920"/>
            <a:ext cx="8229600" cy="396048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bireylerin öksürmeleri aksırmaları ile ortama saçılan damlacıkların solunması ile bulaşır.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Hastaların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solunum parçacıkları ile kirlenmiş yüzeylere dokunulduktan sonra ellerin yıkanmadan yüz, göz, burun veya ağıza götürülmesi ile de virüs alınabilir.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nedenle kirli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ellerle göz, burun veya ağıza temas etmek risklidir.</a:t>
            </a:r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3426"/>
            <a:ext cx="676875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KİMLER DAHA FAZLA RİSK ALTINDADIR?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531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enfeksiyonu ile ilgili şimdiye kadar edinilen bilgiler, bazı insanların daha fazla hastalanma ve ciddi semptomlar geliştirme riski altında olduğunu göstermiştir. 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Vakaların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yüzde 80'i hastalığı hafif geçirmektedir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Vakaların %20’si hastane koşullarında tedavi edilmektedir.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Hastalık, genellikle 60 yaş ve üzerindeki kişileri daha fazla etkilemektedir.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29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HASTALIKTAN EN ÇOK ETKİLENEN KİŞİLER: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 üstü olanlar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Ciddi kronik tıbbi rahatsızlıkları olan insanlar: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Kalp hastalığı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Hipertansiyon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Diyabet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Kronik Solunum yolu hastalığı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Kanser gibi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Çalışanları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75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85010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GENÇLER RİSK GRUBUNDA MI?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2509668"/>
            <a:ext cx="7467600" cy="396428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Dünya Sağlık Örgütünden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yapılan açıklamaya göre 20'li, 30'lu ve 40'lı yaşlardaki insanlar arasında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corona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virüs sayısı gittikçe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artıyor. Çoğu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belirti bile göstermeyen bu kişiler salgının yayılmasında önemli rol oynuyor.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Dünya Sağlık Örgütü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Pasifik Bölge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Direktörü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Takeshi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Kasai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"Salgın değişiyor. Gençler yayılmayı sürüklüyor. Çoğu hasta olduklarından bile habersiz" dedi. </a:t>
            </a:r>
          </a:p>
          <a:p>
            <a:pPr marL="137160" indent="0">
              <a:buNone/>
            </a:pP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374441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5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1863</TotalTime>
  <Words>547</Words>
  <Application>Microsoft Office PowerPoint</Application>
  <PresentationFormat>Ekran Gösterisi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Cumba</vt:lpstr>
      <vt:lpstr>PowerPoint Sunusu</vt:lpstr>
      <vt:lpstr>KÜRESEL SALGIN COVID-19</vt:lpstr>
      <vt:lpstr>COVID-19 NEDİR?</vt:lpstr>
      <vt:lpstr>PowerPoint Sunusu</vt:lpstr>
      <vt:lpstr>BELİRTİLERİ NELERDİR?</vt:lpstr>
      <vt:lpstr>PowerPoint Sunusu</vt:lpstr>
      <vt:lpstr>KİMLER DAHA FAZLA RİSK ALTINDADIR?</vt:lpstr>
      <vt:lpstr>  HASTALIKTAN EN ÇOK ETKİLENEN KİŞİLER: </vt:lpstr>
      <vt:lpstr>GENÇLER RİSK GRUBUNDA MI?</vt:lpstr>
      <vt:lpstr>VİRÜSTEN NASIL KORUNMALIYIZ?</vt:lpstr>
      <vt:lpstr>VİRÜSTEN NASIL KORUNMALIYIZ?</vt:lpstr>
      <vt:lpstr>PowerPoint Sunusu</vt:lpstr>
      <vt:lpstr>PowerPoint Sunusu</vt:lpstr>
      <vt:lpstr>PowerPoint Sunusu</vt:lpstr>
      <vt:lpstr>PowerPoint Sunusu</vt:lpstr>
      <vt:lpstr>TEŞEKKÜR EDERİZ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HP</cp:lastModifiedBy>
  <cp:revision>17</cp:revision>
  <dcterms:created xsi:type="dcterms:W3CDTF">2020-09-03T08:59:37Z</dcterms:created>
  <dcterms:modified xsi:type="dcterms:W3CDTF">2020-09-28T10:36:12Z</dcterms:modified>
</cp:coreProperties>
</file>