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sldIdLst>
    <p:sldId id="256" r:id="rId2"/>
    <p:sldId id="277" r:id="rId3"/>
    <p:sldId id="278" r:id="rId4"/>
    <p:sldId id="271" r:id="rId5"/>
    <p:sldId id="273" r:id="rId6"/>
    <p:sldId id="274" r:id="rId7"/>
    <p:sldId id="275" r:id="rId8"/>
    <p:sldId id="276" r:id="rId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333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482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3223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818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0072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1542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3888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583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112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839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4232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5433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143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781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20164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91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6E8DA-0231-47E3-AF39-6F51DEB57130}" type="datetimeFigureOut">
              <a:rPr lang="tr-TR" smtClean="0"/>
              <a:t>1.07.2024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B435226-4699-425A-8651-CE5BAB45887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584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  <p:sldLayoutId id="214748402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871539" y="2550017"/>
            <a:ext cx="10715624" cy="1721140"/>
          </a:xfrm>
        </p:spPr>
        <p:txBody>
          <a:bodyPr>
            <a:normAutofit/>
          </a:bodyPr>
          <a:lstStyle/>
          <a:p>
            <a:r>
              <a:rPr lang="tr-T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Türkiye Avustralya Çalışmaları ve Uygulama Araştırma Merkezi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271157"/>
            <a:ext cx="9144000" cy="1666003"/>
          </a:xfrm>
        </p:spPr>
        <p:txBody>
          <a:bodyPr/>
          <a:lstStyle/>
          <a:p>
            <a:endParaRPr lang="tr-TR" dirty="0"/>
          </a:p>
          <a:p>
            <a:r>
              <a:rPr lang="tr-T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Yılı Faaliyet Raporu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89" y="133417"/>
            <a:ext cx="2204736" cy="22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93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CA04EB4-B257-2A4C-AD08-AE1F04870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2023 Bahar Dönemi Etkinlikleri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EB2D04-833E-3747-AF56-1B2BB8F8F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Üniversitemiz 2022-2023 Bahar ders dönemini </a:t>
            </a:r>
            <a:r>
              <a:rPr lang="tr-TR" dirty="0" err="1"/>
              <a:t>hibrit</a:t>
            </a:r>
            <a:r>
              <a:rPr lang="tr-TR" dirty="0"/>
              <a:t> eğitimle geçirdiği için planlan etkinlikler yapılamamıştır.</a:t>
            </a:r>
          </a:p>
        </p:txBody>
      </p:sp>
    </p:spTree>
    <p:extLst>
      <p:ext uri="{BB962C8B-B14F-4D97-AF65-F5344CB8AC3E}">
        <p14:creationId xmlns:p14="http://schemas.microsoft.com/office/powerpoint/2010/main" val="2573490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DA8AA63-9B97-5945-A79A-3D8B06BC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1491F2-1E80-F74B-94E1-6410C7438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Merkezimizde Avustralya kültürünü öğrencilerimize ve üniversitemiz öğretim elemanlarına tanıtmak amacıyla, klasik olmuş filmler ve tarihsel önemi olan belgeseller seyredip ardından film ya da belgeselin değerlendirmesi yapılmaktadır. </a:t>
            </a:r>
          </a:p>
        </p:txBody>
      </p:sp>
    </p:spTree>
    <p:extLst>
      <p:ext uri="{BB962C8B-B14F-4D97-AF65-F5344CB8AC3E}">
        <p14:creationId xmlns:p14="http://schemas.microsoft.com/office/powerpoint/2010/main" val="53381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AABB806-EF16-7A4A-B3DA-3CE32DCD0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28588"/>
            <a:ext cx="8911687" cy="1776412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Film Günleri-08.11.2023</a:t>
            </a:r>
            <a:br>
              <a:rPr lang="tr-TR" b="1" dirty="0"/>
            </a:br>
            <a:r>
              <a:rPr lang="tr-TR" b="1" dirty="0"/>
              <a:t>2008 yapımı Baz </a:t>
            </a:r>
            <a:r>
              <a:rPr lang="tr-TR" b="1" dirty="0" err="1"/>
              <a:t>Luhrman</a:t>
            </a:r>
            <a:r>
              <a:rPr lang="tr-TR" b="1" dirty="0"/>
              <a:t> filmi ‘</a:t>
            </a:r>
            <a:r>
              <a:rPr lang="tr-TR" b="1" dirty="0" err="1"/>
              <a:t>Australia</a:t>
            </a:r>
            <a:r>
              <a:rPr lang="tr-TR" b="1" dirty="0"/>
              <a:t>’</a:t>
            </a:r>
            <a:br>
              <a:rPr lang="tr-TR" b="1" dirty="0"/>
            </a:b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BCDC66-AE9D-1E40-93CA-C20F454E8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782" y="1428750"/>
            <a:ext cx="4414044" cy="4482472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6" name="İçerik Yer Tutucusu 3">
            <a:extLst>
              <a:ext uri="{FF2B5EF4-FFF2-40B4-BE49-F238E27FC236}">
                <a16:creationId xmlns:a16="http://schemas.microsoft.com/office/drawing/2014/main" id="{2E5EE27D-9682-784C-9AD8-3ECD8310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3" y="1428750"/>
            <a:ext cx="6100763" cy="44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69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465B7C0-777C-6E41-9E16-DFBFD126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71450"/>
            <a:ext cx="8911687" cy="1733550"/>
          </a:xfrm>
        </p:spPr>
        <p:txBody>
          <a:bodyPr/>
          <a:lstStyle/>
          <a:p>
            <a:r>
              <a:rPr lang="tr-TR" b="1" dirty="0"/>
              <a:t>Belgesel- 29.11.2023</a:t>
            </a:r>
            <a:br>
              <a:rPr lang="tr-TR" b="1" dirty="0"/>
            </a:br>
            <a:r>
              <a:rPr lang="tr-TR" b="1" dirty="0"/>
              <a:t>First </a:t>
            </a:r>
            <a:r>
              <a:rPr lang="tr-TR" b="1" dirty="0" err="1"/>
              <a:t>Australians</a:t>
            </a:r>
            <a:r>
              <a:rPr lang="tr-TR" b="1" dirty="0"/>
              <a:t>- </a:t>
            </a:r>
            <a:r>
              <a:rPr lang="tr-TR" b="1" dirty="0" err="1"/>
              <a:t>Episode</a:t>
            </a:r>
            <a:r>
              <a:rPr lang="tr-TR" b="1" dirty="0"/>
              <a:t> I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45578AE0-CF06-874E-9F9C-470EB018C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6" y="1314450"/>
            <a:ext cx="4250788" cy="52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1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8844AEF-8C57-5045-A250-C574BEDE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Belgesel: 06.12.2023</a:t>
            </a:r>
            <a:br>
              <a:rPr lang="tr-TR" b="1" dirty="0"/>
            </a:br>
            <a:r>
              <a:rPr lang="tr-TR" b="1" dirty="0"/>
              <a:t>First </a:t>
            </a:r>
            <a:r>
              <a:rPr lang="tr-TR" b="1" dirty="0" err="1"/>
              <a:t>Australians</a:t>
            </a:r>
            <a:r>
              <a:rPr lang="tr-TR" b="1" dirty="0"/>
              <a:t>: </a:t>
            </a:r>
            <a:r>
              <a:rPr lang="tr-TR" b="1" dirty="0" err="1"/>
              <a:t>Episode</a:t>
            </a:r>
            <a:r>
              <a:rPr lang="tr-TR" b="1" dirty="0"/>
              <a:t> 2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D0A28305-35CD-0D44-83BD-68234A286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8788" y="2090737"/>
            <a:ext cx="40650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9D4204A-0928-C846-A9C1-38882BDD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Belgesel: 20.12.2023</a:t>
            </a:r>
            <a:br>
              <a:rPr lang="tr-TR" b="1" dirty="0"/>
            </a:br>
            <a:r>
              <a:rPr lang="tr-TR" b="1" dirty="0" err="1"/>
              <a:t>Parts</a:t>
            </a:r>
            <a:r>
              <a:rPr lang="tr-TR" b="1" dirty="0"/>
              <a:t> </a:t>
            </a:r>
            <a:r>
              <a:rPr lang="tr-TR" b="1" dirty="0" err="1"/>
              <a:t>from</a:t>
            </a:r>
            <a:r>
              <a:rPr lang="tr-TR" b="1" dirty="0"/>
              <a:t> Ten </a:t>
            </a:r>
            <a:r>
              <a:rPr lang="tr-TR" b="1" dirty="0" err="1"/>
              <a:t>Canoes</a:t>
            </a:r>
            <a:endParaRPr lang="tr-TR" b="1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31DFBDB-3D2F-514A-ACB6-BD0B7485C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663" y="1905000"/>
            <a:ext cx="4134643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33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6482679-DA05-274B-8315-57F9F3098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Film Günleri: 13.12.2023</a:t>
            </a:r>
            <a:br>
              <a:rPr lang="tr-TR" b="1" dirty="0"/>
            </a:br>
            <a:r>
              <a:rPr lang="tr-TR" b="1" dirty="0" err="1"/>
              <a:t>Rabbit</a:t>
            </a:r>
            <a:r>
              <a:rPr lang="tr-TR" b="1" dirty="0"/>
              <a:t> </a:t>
            </a:r>
            <a:r>
              <a:rPr lang="tr-TR" b="1" dirty="0" err="1"/>
              <a:t>Proof</a:t>
            </a:r>
            <a:r>
              <a:rPr lang="tr-TR" b="1" dirty="0"/>
              <a:t> Fence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600CF83E-EF09-C643-B621-8DD98251C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162175"/>
            <a:ext cx="651422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7514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Gri Tonlamalı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{4785E688-C230-954D-9634-6668576AC90A}tf10001069</Template>
  <TotalTime>1751</TotalTime>
  <Words>100</Words>
  <Application>Microsoft Office PowerPoint</Application>
  <PresentationFormat>Geniş ekran</PresentationFormat>
  <Paragraphs>11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3" baseType="lpstr">
      <vt:lpstr>Arial</vt:lpstr>
      <vt:lpstr>Century Gothic</vt:lpstr>
      <vt:lpstr>Times New Roman</vt:lpstr>
      <vt:lpstr>Wingdings 3</vt:lpstr>
      <vt:lpstr>Duman</vt:lpstr>
      <vt:lpstr>Türkiye Avustralya Çalışmaları ve Uygulama Araştırma Merkezi</vt:lpstr>
      <vt:lpstr>2023 Bahar Dönemi Etkinlikleri</vt:lpstr>
      <vt:lpstr>PowerPoint Sunusu</vt:lpstr>
      <vt:lpstr>Film Günleri-08.11.2023 2008 yapımı Baz Luhrman filmi ‘Australia’ </vt:lpstr>
      <vt:lpstr>Belgesel- 29.11.2023 First Australians- Episode I</vt:lpstr>
      <vt:lpstr>Belgesel: 06.12.2023 First Australians: Episode 2</vt:lpstr>
      <vt:lpstr>Belgesel: 20.12.2023 Parts from Ten Canoes</vt:lpstr>
      <vt:lpstr>Film Günleri: 13.12.2023 Rabbit Proof Fence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Sualtı Araştırma ve Uygulama Merkezi</dc:title>
  <dc:creator>user</dc:creator>
  <cp:lastModifiedBy>Pc</cp:lastModifiedBy>
  <cp:revision>66</cp:revision>
  <dcterms:created xsi:type="dcterms:W3CDTF">2023-03-03T09:04:15Z</dcterms:created>
  <dcterms:modified xsi:type="dcterms:W3CDTF">2024-07-01T10:58:21Z</dcterms:modified>
</cp:coreProperties>
</file>