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1B0FD77-3C11-4C68-A0FA-C9596B09A0B4}" type="datetimeFigureOut">
              <a:rPr lang="tr-TR" smtClean="0"/>
              <a:t>1.07.2022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120D34-7B62-48E5-BECA-510F596431F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2022 AKREDİTASYON KOMİSYONU ÇALIŞMALARI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17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Değerlendirmesi Ara Raporu Hazırlandı </a:t>
            </a:r>
          </a:p>
          <a:p>
            <a:r>
              <a:rPr lang="tr-TR" smtClean="0"/>
              <a:t>(PDF Var.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60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 BAŞLIK ALTINDA </a:t>
            </a:r>
            <a:r>
              <a:rPr lang="tr-TR" dirty="0" err="1" smtClean="0"/>
              <a:t>tepdad</a:t>
            </a:r>
            <a:r>
              <a:rPr lang="tr-TR" dirty="0" smtClean="0"/>
              <a:t> görev dağılımı yapıldı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399" y="1100138"/>
            <a:ext cx="6069427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59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931" y="1100138"/>
            <a:ext cx="5572362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39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ve Hedefler Başlığı altında iç Paydaş </a:t>
            </a:r>
            <a:r>
              <a:rPr lang="tr-TR" dirty="0" err="1" smtClean="0"/>
              <a:t>GörüşleriİSTENDİ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PAYDAŞLAR:  </a:t>
            </a:r>
            <a:r>
              <a:rPr lang="tr-TR" dirty="0" err="1" smtClean="0"/>
              <a:t>Çomü</a:t>
            </a:r>
            <a:r>
              <a:rPr lang="tr-TR" dirty="0" smtClean="0"/>
              <a:t> dahili tıp bilimleri Aile hekimliği </a:t>
            </a:r>
            <a:r>
              <a:rPr lang="tr-TR" dirty="0" err="1" smtClean="0"/>
              <a:t>anbilimdalı</a:t>
            </a:r>
            <a:r>
              <a:rPr lang="tr-TR" dirty="0" smtClean="0"/>
              <a:t> </a:t>
            </a:r>
          </a:p>
          <a:p>
            <a:r>
              <a:rPr lang="tr-TR" dirty="0" smtClean="0"/>
              <a:t>Tıp </a:t>
            </a:r>
            <a:r>
              <a:rPr lang="tr-TR" dirty="0"/>
              <a:t>Eğitimi </a:t>
            </a:r>
            <a:r>
              <a:rPr lang="tr-TR" dirty="0" err="1"/>
              <a:t>anbilimdalı</a:t>
            </a:r>
            <a:r>
              <a:rPr lang="tr-TR" dirty="0"/>
              <a:t> </a:t>
            </a:r>
          </a:p>
          <a:p>
            <a:endParaRPr lang="tr-TR" dirty="0" smtClean="0"/>
          </a:p>
          <a:p>
            <a:r>
              <a:rPr lang="tr-TR" dirty="0" smtClean="0"/>
              <a:t>ÇOMÜ Kariyer-Mezun İlişkileri Ofisi</a:t>
            </a:r>
          </a:p>
          <a:p>
            <a:r>
              <a:rPr lang="tr-TR" dirty="0" smtClean="0"/>
              <a:t>ÇOMÜ Sağlık Hizmetleri MYO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76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DIŞ PAYDAŞLARDAN DA GÖRÜŞLER İSTEDİK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Dış Paydaş: Afyonkarahisar </a:t>
            </a:r>
            <a:r>
              <a:rPr lang="tr-TR" dirty="0" err="1" smtClean="0"/>
              <a:t>Ünivesitesi</a:t>
            </a:r>
            <a:r>
              <a:rPr lang="tr-TR" dirty="0" smtClean="0"/>
              <a:t> Sağlık Bilimleri Üniversitesi </a:t>
            </a:r>
          </a:p>
          <a:p>
            <a:r>
              <a:rPr lang="tr-TR" dirty="0" smtClean="0"/>
              <a:t>Ankara Üniversitesi Tıp Fakültesi</a:t>
            </a:r>
          </a:p>
          <a:p>
            <a:r>
              <a:rPr lang="tr-TR" dirty="0" err="1" smtClean="0"/>
              <a:t>Bahçeşehir</a:t>
            </a:r>
            <a:r>
              <a:rPr lang="tr-TR" dirty="0" smtClean="0"/>
              <a:t> Üniversitesi Tıp Fakültesi</a:t>
            </a:r>
          </a:p>
          <a:p>
            <a:r>
              <a:rPr lang="tr-TR" dirty="0" smtClean="0"/>
              <a:t>Bandırma 17 Eylül Üniversitesi  Tıp Fak.</a:t>
            </a:r>
          </a:p>
          <a:p>
            <a:r>
              <a:rPr lang="tr-TR" dirty="0" smtClean="0"/>
              <a:t>Bilecik Şeyh </a:t>
            </a:r>
            <a:r>
              <a:rPr lang="tr-TR" dirty="0"/>
              <a:t>Edebali Üniversitesi Tıp </a:t>
            </a:r>
            <a:r>
              <a:rPr lang="tr-TR" dirty="0" smtClean="0"/>
              <a:t>Fakültesi</a:t>
            </a:r>
          </a:p>
          <a:p>
            <a:r>
              <a:rPr lang="tr-TR" dirty="0" smtClean="0"/>
              <a:t>İstanbul </a:t>
            </a:r>
            <a:r>
              <a:rPr lang="tr-TR" dirty="0"/>
              <a:t>Arel Üniversitesi Tıp Fakültesi</a:t>
            </a:r>
          </a:p>
          <a:p>
            <a:r>
              <a:rPr lang="tr-TR" dirty="0"/>
              <a:t>Marmara Üniversitesi Tıp Fakültesi</a:t>
            </a:r>
          </a:p>
          <a:p>
            <a:r>
              <a:rPr lang="tr-TR" dirty="0" smtClean="0"/>
              <a:t>İzmir Katip </a:t>
            </a:r>
            <a:r>
              <a:rPr lang="tr-TR" dirty="0"/>
              <a:t>Çelebi Üniversitesi Tıp Fakültesi</a:t>
            </a:r>
          </a:p>
          <a:p>
            <a:r>
              <a:rPr lang="tr-TR" dirty="0" smtClean="0"/>
              <a:t>Trakya </a:t>
            </a:r>
            <a:r>
              <a:rPr lang="tr-TR" dirty="0"/>
              <a:t>Üniversitesi Tıp Fakültesi</a:t>
            </a:r>
          </a:p>
          <a:p>
            <a:r>
              <a:rPr lang="tr-TR" dirty="0" smtClean="0"/>
              <a:t>Van Yüzüncü </a:t>
            </a:r>
            <a:r>
              <a:rPr lang="tr-TR" dirty="0"/>
              <a:t>Yıl Üniversitesi Tıp Fakültesi</a:t>
            </a:r>
          </a:p>
          <a:p>
            <a:endParaRPr lang="tr-TR" dirty="0"/>
          </a:p>
          <a:p>
            <a:r>
              <a:rPr lang="tr-TR" dirty="0" smtClean="0"/>
              <a:t>Çanakkale Valiliği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76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Akreditasyon Kapsamında 2 toplantı yapıldı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09/02/2022</a:t>
            </a:r>
          </a:p>
          <a:p>
            <a:r>
              <a:rPr lang="tr-TR" dirty="0" smtClean="0"/>
              <a:t>21/03/2022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11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ToplantI</a:t>
            </a:r>
            <a:r>
              <a:rPr lang="tr-TR" dirty="0" smtClean="0"/>
              <a:t> KARARLARI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Times New Roman"/>
              </a:rPr>
              <a:t>Akreditasyon sürecinde farkındalığı artırmak için toplantıları hastane ortamında da </a:t>
            </a:r>
            <a:r>
              <a:rPr lang="tr-TR" dirty="0" smtClean="0">
                <a:latin typeface="Times New Roman"/>
                <a:ea typeface="Calibri"/>
                <a:cs typeface="Times New Roman"/>
              </a:rPr>
              <a:t>yapılmalı</a:t>
            </a:r>
            <a:endParaRPr lang="tr-TR" sz="14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Times New Roman"/>
              </a:rPr>
              <a:t>Komisyona yeni katılan üyeleri için bilgilendirme toplantıları </a:t>
            </a:r>
            <a:r>
              <a:rPr lang="tr-TR" dirty="0" smtClean="0">
                <a:latin typeface="Times New Roman"/>
                <a:ea typeface="Calibri"/>
                <a:cs typeface="Times New Roman"/>
              </a:rPr>
              <a:t>yapılmalı</a:t>
            </a:r>
            <a:endParaRPr lang="tr-TR" sz="14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Times New Roman"/>
              </a:rPr>
              <a:t>Her toplantı fotoğraflarla kayıt altına alınmalı, toplantı videoları </a:t>
            </a:r>
            <a:r>
              <a:rPr lang="tr-TR" dirty="0" smtClean="0">
                <a:latin typeface="Times New Roman"/>
                <a:ea typeface="Calibri"/>
                <a:cs typeface="Times New Roman"/>
              </a:rPr>
              <a:t>oluşturulmalı</a:t>
            </a:r>
            <a:endParaRPr lang="tr-TR" sz="14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Times New Roman"/>
              </a:rPr>
              <a:t>Öğrenci görüşlerinin öneminden dolayı öğrenci temsilcilerinin katılımı </a:t>
            </a:r>
            <a:r>
              <a:rPr lang="tr-TR" dirty="0" smtClean="0">
                <a:latin typeface="Times New Roman"/>
                <a:ea typeface="Calibri"/>
                <a:cs typeface="Times New Roman"/>
              </a:rPr>
              <a:t>sağlanmalı</a:t>
            </a:r>
            <a:endParaRPr lang="tr-TR" sz="14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Times New Roman"/>
              </a:rPr>
              <a:t>Komisyon içinde kurulan çalışma gruplarının toplantıları online </a:t>
            </a:r>
            <a:r>
              <a:rPr lang="tr-TR" dirty="0" err="1" smtClean="0">
                <a:latin typeface="Times New Roman"/>
                <a:ea typeface="Calibri"/>
                <a:cs typeface="Times New Roman"/>
              </a:rPr>
              <a:t>olMALI</a:t>
            </a:r>
            <a:r>
              <a:rPr lang="tr-TR" dirty="0" smtClean="0">
                <a:latin typeface="Times New Roman"/>
                <a:ea typeface="Calibri"/>
                <a:cs typeface="Times New Roman"/>
              </a:rPr>
              <a:t> </a:t>
            </a:r>
            <a:endParaRPr lang="tr-TR" sz="1400" dirty="0">
              <a:latin typeface="Calibri"/>
              <a:ea typeface="Calibri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62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Toplantı kararları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 </a:t>
            </a:r>
            <a:r>
              <a:rPr lang="tr-TR" dirty="0"/>
              <a:t>Değerlendirme Raporu Kılavuzu 2022 PDF güncel TEPDAD ‘</a:t>
            </a:r>
            <a:r>
              <a:rPr lang="tr-TR" dirty="0" err="1"/>
              <a:t>ın</a:t>
            </a:r>
            <a:r>
              <a:rPr lang="tr-TR" dirty="0"/>
              <a:t> sayfasında yer </a:t>
            </a:r>
            <a:r>
              <a:rPr lang="tr-TR" dirty="0" smtClean="0"/>
              <a:t>alan rapora </a:t>
            </a:r>
            <a:r>
              <a:rPr lang="tr-TR" dirty="0"/>
              <a:t>göre </a:t>
            </a:r>
            <a:r>
              <a:rPr lang="tr-TR" dirty="0" smtClean="0"/>
              <a:t>hazırlanmalı,</a:t>
            </a:r>
          </a:p>
          <a:p>
            <a:r>
              <a:rPr lang="tr-TR" dirty="0" smtClean="0"/>
              <a:t>Bölümleri </a:t>
            </a:r>
            <a:r>
              <a:rPr lang="tr-TR" dirty="0"/>
              <a:t>hazırlayanlar kanıt dosyaları ile </a:t>
            </a:r>
            <a:r>
              <a:rPr lang="tr-TR" dirty="0" smtClean="0"/>
              <a:t>birlikte hazırlanmaları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0633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2022 yılı akreditasyon Gelişim RAPORU HAZIRLANDI </a:t>
            </a:r>
            <a:r>
              <a:rPr lang="tr-TR" dirty="0" smtClean="0"/>
              <a:t>(</a:t>
            </a:r>
            <a:r>
              <a:rPr lang="tr-TR" dirty="0" err="1" smtClean="0"/>
              <a:t>pdf</a:t>
            </a:r>
            <a:r>
              <a:rPr lang="tr-TR" dirty="0" smtClean="0"/>
              <a:t> olarak var 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" r="21" b="4702"/>
          <a:stretch/>
        </p:blipFill>
        <p:spPr bwMode="auto">
          <a:xfrm>
            <a:off x="1440611" y="1100138"/>
            <a:ext cx="6323163" cy="341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590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203</Words>
  <Application>Microsoft Office PowerPoint</Application>
  <PresentationFormat>Ekran Gösterisi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Açılar</vt:lpstr>
      <vt:lpstr>2022 AKREDİTASYON KOMİSYONU ÇALIŞMALARI </vt:lpstr>
      <vt:lpstr>8 BAŞLIK ALTINDA tepdad görev dağılımı yapıldı</vt:lpstr>
      <vt:lpstr>PowerPoint Sunusu</vt:lpstr>
      <vt:lpstr>Amaç ve Hedefler Başlığı altında iç Paydaş GörüşleriİSTENDİ </vt:lpstr>
      <vt:lpstr>DIŞ PAYDAŞLARDAN DA GÖRÜŞLER İSTEDİK </vt:lpstr>
      <vt:lpstr>Akreditasyon Kapsamında 2 toplantı yapıldı </vt:lpstr>
      <vt:lpstr>1. ToplantI KARARLARI </vt:lpstr>
      <vt:lpstr>2. Toplantı kararları </vt:lpstr>
      <vt:lpstr>2022 yılı akreditasyon Gelişim RAPORU HAZIRLANDI (pdf olarak var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AKREDİTASYON KOMİSYONU ÇALIŞMALARI</dc:title>
  <dc:creator>Windows Kullanıcısı</dc:creator>
  <cp:lastModifiedBy>Windows Kullanıcısı</cp:lastModifiedBy>
  <cp:revision>4</cp:revision>
  <dcterms:created xsi:type="dcterms:W3CDTF">2022-07-01T12:11:13Z</dcterms:created>
  <dcterms:modified xsi:type="dcterms:W3CDTF">2022-07-01T13:03:40Z</dcterms:modified>
</cp:coreProperties>
</file>