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4" r:id="rId4"/>
    <p:sldId id="283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5" r:id="rId15"/>
    <p:sldId id="269" r:id="rId16"/>
    <p:sldId id="270" r:id="rId17"/>
    <p:sldId id="271" r:id="rId18"/>
    <p:sldId id="272" r:id="rId19"/>
    <p:sldId id="274" r:id="rId20"/>
    <p:sldId id="275" r:id="rId21"/>
    <p:sldId id="276" r:id="rId22"/>
    <p:sldId id="285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mze Can" initials="GC" lastIdx="1" clrIdx="0">
    <p:extLst>
      <p:ext uri="{19B8F6BF-5375-455C-9EA6-DF929625EA0E}">
        <p15:presenceInfo xmlns:p15="http://schemas.microsoft.com/office/powerpoint/2012/main" userId="Gamze C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09-10T14:40:55.175" idx="1">
    <p:pos x="7152" y="1225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B824A-BAF4-40BC-B7DE-B17C029AAE91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ACE8F-374D-4F3B-8C84-3CD742CDA8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8079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B824A-BAF4-40BC-B7DE-B17C029AAE91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ACE8F-374D-4F3B-8C84-3CD742CDA8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499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B824A-BAF4-40BC-B7DE-B17C029AAE91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ACE8F-374D-4F3B-8C84-3CD742CDA8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0349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B824A-BAF4-40BC-B7DE-B17C029AAE91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ACE8F-374D-4F3B-8C84-3CD742CDA8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9564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B824A-BAF4-40BC-B7DE-B17C029AAE91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ACE8F-374D-4F3B-8C84-3CD742CDA8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766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B824A-BAF4-40BC-B7DE-B17C029AAE91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ACE8F-374D-4F3B-8C84-3CD742CDA8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015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B824A-BAF4-40BC-B7DE-B17C029AAE91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ACE8F-374D-4F3B-8C84-3CD742CDA8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7843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B824A-BAF4-40BC-B7DE-B17C029AAE91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ACE8F-374D-4F3B-8C84-3CD742CDA8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459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B824A-BAF4-40BC-B7DE-B17C029AAE91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ACE8F-374D-4F3B-8C84-3CD742CDA8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6039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B824A-BAF4-40BC-B7DE-B17C029AAE91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ACE8F-374D-4F3B-8C84-3CD742CDA8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93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B824A-BAF4-40BC-B7DE-B17C029AAE91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ACE8F-374D-4F3B-8C84-3CD742CDA8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658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B824A-BAF4-40BC-B7DE-B17C029AAE91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ACE8F-374D-4F3B-8C84-3CD742CDA8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3903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tmp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tmp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UEYS</a:t>
            </a:r>
            <a:br>
              <a:rPr lang="tr-TR" dirty="0" smtClean="0"/>
            </a:br>
            <a:r>
              <a:rPr lang="tr-TR" dirty="0" smtClean="0"/>
              <a:t>UZMANLIK EĞİTİMİ YÖNETİM SİSTEMİ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ÇOMÜ TIP FAKÜLTESİ DEKANLIĞI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3557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Eğitici</a:t>
            </a:r>
            <a:endParaRPr lang="tr-TR" dirty="0"/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923" y="1397876"/>
            <a:ext cx="10182153" cy="4673984"/>
          </a:xfrm>
        </p:spPr>
      </p:pic>
    </p:spTree>
    <p:extLst>
      <p:ext uri="{BB962C8B-B14F-4D97-AF65-F5344CB8AC3E}">
        <p14:creationId xmlns:p14="http://schemas.microsoft.com/office/powerpoint/2010/main" val="2039640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Öğrenci</a:t>
            </a:r>
            <a:endParaRPr lang="tr-TR" dirty="0"/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9244" y="1348203"/>
            <a:ext cx="9940473" cy="4618554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sp>
        <p:nvSpPr>
          <p:cNvPr id="5" name="Metin kutusu 4"/>
          <p:cNvSpPr txBox="1"/>
          <p:nvPr/>
        </p:nvSpPr>
        <p:spPr>
          <a:xfrm>
            <a:off x="3132083" y="4162097"/>
            <a:ext cx="756745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037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Öğrenci</a:t>
            </a:r>
            <a:endParaRPr lang="tr-TR" dirty="0"/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09847"/>
            <a:ext cx="10344306" cy="4756302"/>
          </a:xfrm>
        </p:spPr>
      </p:pic>
      <p:sp>
        <p:nvSpPr>
          <p:cNvPr id="5" name="Metin kutusu 4"/>
          <p:cNvSpPr txBox="1"/>
          <p:nvPr/>
        </p:nvSpPr>
        <p:spPr>
          <a:xfrm>
            <a:off x="2911366" y="3888828"/>
            <a:ext cx="1902372" cy="18498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7657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Öğrenci Sayfası İşlemleri</a:t>
            </a:r>
            <a:endParaRPr lang="tr-TR" dirty="0"/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98" y="2245310"/>
            <a:ext cx="10059804" cy="1409897"/>
          </a:xfrm>
        </p:spPr>
      </p:pic>
    </p:spTree>
    <p:extLst>
      <p:ext uri="{BB962C8B-B14F-4D97-AF65-F5344CB8AC3E}">
        <p14:creationId xmlns:p14="http://schemas.microsoft.com/office/powerpoint/2010/main" val="3021827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Öğrenci Bilgileri </a:t>
            </a:r>
            <a:endParaRPr lang="tr-TR" dirty="0"/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210" y="1429407"/>
            <a:ext cx="9901694" cy="4600411"/>
          </a:xfrm>
        </p:spPr>
      </p:pic>
      <p:sp>
        <p:nvSpPr>
          <p:cNvPr id="5" name="Dikdörtgen 4"/>
          <p:cNvSpPr/>
          <p:nvPr/>
        </p:nvSpPr>
        <p:spPr>
          <a:xfrm>
            <a:off x="3184634" y="1776248"/>
            <a:ext cx="578069" cy="1261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8222" y="4472986"/>
            <a:ext cx="591363" cy="140220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4472986"/>
            <a:ext cx="591363" cy="140220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5173" y="5101108"/>
            <a:ext cx="591363" cy="14022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4158" y="5092375"/>
            <a:ext cx="1426656" cy="338279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0386" y="5711767"/>
            <a:ext cx="793843" cy="188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8353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Eğitim Süre Takibi</a:t>
            </a:r>
            <a:endParaRPr lang="tr-TR" dirty="0"/>
          </a:p>
        </p:txBody>
      </p:sp>
      <p:pic>
        <p:nvPicPr>
          <p:cNvPr id="5" name="İçerik Yer Tutucusu 4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13955"/>
            <a:ext cx="10515600" cy="3174678"/>
          </a:xfrm>
        </p:spPr>
      </p:pic>
    </p:spTree>
    <p:extLst>
      <p:ext uri="{BB962C8B-B14F-4D97-AF65-F5344CB8AC3E}">
        <p14:creationId xmlns:p14="http://schemas.microsoft.com/office/powerpoint/2010/main" val="339319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Rotasyon Bilgileri</a:t>
            </a:r>
            <a:endParaRPr lang="tr-TR" dirty="0"/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02" y="1534510"/>
            <a:ext cx="10438295" cy="4802310"/>
          </a:xfrm>
        </p:spPr>
      </p:pic>
    </p:spTree>
    <p:extLst>
      <p:ext uri="{BB962C8B-B14F-4D97-AF65-F5344CB8AC3E}">
        <p14:creationId xmlns:p14="http://schemas.microsoft.com/office/powerpoint/2010/main" val="87204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yetkinlik Bilgileri</a:t>
            </a:r>
            <a:endParaRPr lang="tr-TR" dirty="0"/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029" y="1465875"/>
            <a:ext cx="11067392" cy="5046874"/>
          </a:xfrm>
        </p:spPr>
      </p:pic>
    </p:spTree>
    <p:extLst>
      <p:ext uri="{BB962C8B-B14F-4D97-AF65-F5344CB8AC3E}">
        <p14:creationId xmlns:p14="http://schemas.microsoft.com/office/powerpoint/2010/main" val="37680450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Tez Bilgileri</a:t>
            </a:r>
            <a:endParaRPr lang="tr-TR" dirty="0"/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361361"/>
            <a:ext cx="10515600" cy="3279865"/>
          </a:xfrm>
        </p:spPr>
      </p:pic>
    </p:spTree>
    <p:extLst>
      <p:ext uri="{BB962C8B-B14F-4D97-AF65-F5344CB8AC3E}">
        <p14:creationId xmlns:p14="http://schemas.microsoft.com/office/powerpoint/2010/main" val="6437194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Bilimsel Çalışmalar</a:t>
            </a:r>
            <a:endParaRPr lang="tr-TR" dirty="0"/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637062"/>
            <a:ext cx="10515600" cy="2728463"/>
          </a:xfrm>
        </p:spPr>
      </p:pic>
    </p:spTree>
    <p:extLst>
      <p:ext uri="{BB962C8B-B14F-4D97-AF65-F5344CB8AC3E}">
        <p14:creationId xmlns:p14="http://schemas.microsoft.com/office/powerpoint/2010/main" val="2323788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sz="4400" dirty="0" smtClean="0"/>
              <a:t>Tıpta ve Diş Hekimliğinde </a:t>
            </a:r>
          </a:p>
          <a:p>
            <a:pPr marL="0" indent="0" algn="ctr">
              <a:buNone/>
            </a:pPr>
            <a:r>
              <a:rPr lang="tr-TR" sz="4400" dirty="0" smtClean="0"/>
              <a:t>Uzmanlık Eğitimi Yönetmeliği</a:t>
            </a:r>
          </a:p>
          <a:p>
            <a:endParaRPr lang="tr-TR" dirty="0" smtClean="0"/>
          </a:p>
          <a:p>
            <a:r>
              <a:rPr lang="tr-TR" dirty="0" smtClean="0"/>
              <a:t>Resmî </a:t>
            </a:r>
            <a:r>
              <a:rPr lang="tr-TR" dirty="0"/>
              <a:t>Gazete Tarihi: 03.09.2022 </a:t>
            </a:r>
            <a:endParaRPr lang="tr-TR" dirty="0" smtClean="0"/>
          </a:p>
          <a:p>
            <a:r>
              <a:rPr lang="tr-TR" dirty="0" smtClean="0"/>
              <a:t>Resmî </a:t>
            </a:r>
            <a:r>
              <a:rPr lang="tr-TR" dirty="0"/>
              <a:t>Gazete Sayısı: 31942</a:t>
            </a:r>
          </a:p>
        </p:txBody>
      </p:sp>
    </p:spTree>
    <p:extLst>
      <p:ext uri="{BB962C8B-B14F-4D97-AF65-F5344CB8AC3E}">
        <p14:creationId xmlns:p14="http://schemas.microsoft.com/office/powerpoint/2010/main" val="1729871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Uzmanlık Eğitimi Bitirme Sınavı</a:t>
            </a:r>
            <a:endParaRPr lang="tr-TR" dirty="0"/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70" y="2039008"/>
            <a:ext cx="11383210" cy="2650502"/>
          </a:xfrm>
        </p:spPr>
      </p:pic>
    </p:spTree>
    <p:extLst>
      <p:ext uri="{BB962C8B-B14F-4D97-AF65-F5344CB8AC3E}">
        <p14:creationId xmlns:p14="http://schemas.microsoft.com/office/powerpoint/2010/main" val="27998169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 </a:t>
            </a:r>
            <a:r>
              <a:rPr lang="tr-TR" dirty="0"/>
              <a:t>Karne</a:t>
            </a:r>
            <a:br>
              <a:rPr lang="tr-TR" dirty="0"/>
            </a:br>
            <a:r>
              <a:rPr lang="tr-TR" dirty="0" err="1"/>
              <a:t>Protföy</a:t>
            </a:r>
            <a:r>
              <a:rPr lang="tr-TR" dirty="0"/>
              <a:t> Bilgileri (E- Nabız Bilgileri)</a:t>
            </a:r>
          </a:p>
        </p:txBody>
      </p:sp>
      <p:pic>
        <p:nvPicPr>
          <p:cNvPr id="7" name="İçerik Yer Tutucusu 6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013" y="1836433"/>
            <a:ext cx="7753601" cy="2144082"/>
          </a:xfrm>
        </p:spPr>
      </p:pic>
      <p:sp>
        <p:nvSpPr>
          <p:cNvPr id="3" name="Metin kutusu 2"/>
          <p:cNvSpPr txBox="1"/>
          <p:nvPr/>
        </p:nvSpPr>
        <p:spPr>
          <a:xfrm>
            <a:off x="2385848" y="4277710"/>
            <a:ext cx="54023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Hastane bilgi sistemi üzerinden yapılan her tıbbi işlem buraya sayı olarak kaydedilmektedir. O nedenle hastane işlemlerinin uzmanlık öğrencisi adı ile girilmesi önem taşımaktadır. </a:t>
            </a:r>
          </a:p>
          <a:p>
            <a:r>
              <a:rPr lang="tr-TR" dirty="0" smtClean="0"/>
              <a:t>Tüm süreç tamamlandığında otomatik olarak karne oluşmakta ve E- Devlet üzerinden resmi belge oluşmaktadır.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52569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Tüm sorularınız için ÇOMÜ Tıp Fakültesi Dekanlığı ile temasa geçebilirsiniz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Prof. Dr. Gamze Çan</a:t>
            </a:r>
          </a:p>
          <a:p>
            <a:pPr marL="0" indent="0">
              <a:buNone/>
            </a:pPr>
            <a:r>
              <a:rPr lang="tr-TR" dirty="0" smtClean="0"/>
              <a:t>Uzmanlık eğitimi sorumlusu Dekan </a:t>
            </a:r>
            <a:r>
              <a:rPr lang="tr-TR" dirty="0" err="1" smtClean="0"/>
              <a:t>yrd.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Filiz Özkan</a:t>
            </a:r>
          </a:p>
          <a:p>
            <a:r>
              <a:rPr lang="tr-TR" dirty="0" smtClean="0"/>
              <a:t>Emel </a:t>
            </a:r>
            <a:r>
              <a:rPr lang="tr-TR" dirty="0" err="1"/>
              <a:t>Ç</a:t>
            </a:r>
            <a:r>
              <a:rPr lang="tr-TR" dirty="0" err="1" smtClean="0"/>
              <a:t>intirik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smtClean="0"/>
              <a:t>Uzmanlık birimi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5058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Tıpta ve Diş Hekimliğinde Uzmanlık Eğitimi Yönetmeliği 17. maddesinin (2) bendi gereği kurulan ağ üzerinden ulusal düzeyde eğitime başladıkları süreden itibaren elektronik ortamda çalışmaları sağlanmıştır</a:t>
            </a:r>
          </a:p>
          <a:p>
            <a:r>
              <a:rPr lang="tr-TR" dirty="0" smtClean="0"/>
              <a:t>30.12.2024 tarihine kadar sisteme giriş yapılması istenmişti</a:t>
            </a:r>
          </a:p>
          <a:p>
            <a:r>
              <a:rPr lang="tr-TR" dirty="0" smtClean="0"/>
              <a:t>Şu anda eğiticiler için de pek çok alan aktifleşti</a:t>
            </a:r>
          </a:p>
          <a:p>
            <a:r>
              <a:rPr lang="tr-TR" dirty="0" smtClean="0"/>
              <a:t>Hem fiziksel hem de dijital ortam tamamlanarak tescil işlemi yapılacaktır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2787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Bilgilendirme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/>
              <a:t>Eğitim kurumu ve program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MADDE 8- (4) (Değişik:RG-7/10/2023-32332</a:t>
            </a:r>
            <a:r>
              <a:rPr lang="tr-TR" dirty="0"/>
              <a:t>) Birim eğitim sorumlusu;</a:t>
            </a:r>
          </a:p>
          <a:p>
            <a:pPr marL="0" indent="0">
              <a:buNone/>
            </a:pPr>
            <a:r>
              <a:rPr lang="tr-TR" dirty="0" smtClean="0"/>
              <a:t>a</a:t>
            </a:r>
            <a:r>
              <a:rPr lang="tr-TR" dirty="0"/>
              <a:t>) Üniversitelere bağlı uzmanlık ana dallarındaki programlarda </a:t>
            </a:r>
            <a:r>
              <a:rPr lang="tr-TR" b="1" u="sng" dirty="0">
                <a:solidFill>
                  <a:srgbClr val="FF0000"/>
                </a:solidFill>
              </a:rPr>
              <a:t>anabilim dalı başkanı</a:t>
            </a:r>
            <a:r>
              <a:rPr lang="tr-TR" dirty="0"/>
              <a:t>, uzmanlık yan dallarındaki programlarda bilim dalı başkanı,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Eğitici</a:t>
            </a:r>
            <a:endParaRPr lang="tr-TR" b="1" dirty="0"/>
          </a:p>
          <a:p>
            <a:pPr marL="0" indent="0">
              <a:buNone/>
            </a:pPr>
            <a:r>
              <a:rPr lang="tr-TR" dirty="0" smtClean="0"/>
              <a:t>MADDE </a:t>
            </a:r>
            <a:r>
              <a:rPr lang="tr-TR" dirty="0"/>
              <a:t>10- (1) Adli Tıp Kurumu dışındaki kurumlarda </a:t>
            </a:r>
            <a:r>
              <a:rPr lang="tr-TR" u="sng" dirty="0">
                <a:solidFill>
                  <a:srgbClr val="FF0000"/>
                </a:solidFill>
              </a:rPr>
              <a:t>uzmanlık eğitimi, ilgili dalda uzman olup profesör, doçent, doktor öğretim üyesi unvanına sahip olanlar ile eğitim görevlisi veya başasistanlar tarafından verilir.</a:t>
            </a:r>
            <a:r>
              <a:rPr lang="tr-TR" dirty="0"/>
              <a:t> Doktor öğretim üyesi ve başasistanların uzmanlık eğitimi verebilmeleri için uzmanı oldukları alanda fiilen en az bir yıl çalışmış olmaları şarttır.</a:t>
            </a:r>
          </a:p>
        </p:txBody>
      </p:sp>
    </p:spTree>
    <p:extLst>
      <p:ext uri="{BB962C8B-B14F-4D97-AF65-F5344CB8AC3E}">
        <p14:creationId xmlns:p14="http://schemas.microsoft.com/office/powerpoint/2010/main" val="1312299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UEYS</a:t>
            </a:r>
            <a:endParaRPr lang="tr-TR" dirty="0"/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2" y="1690688"/>
            <a:ext cx="6945752" cy="4538690"/>
          </a:xfrm>
        </p:spPr>
      </p:pic>
    </p:spTree>
    <p:extLst>
      <p:ext uri="{BB962C8B-B14F-4D97-AF65-F5344CB8AC3E}">
        <p14:creationId xmlns:p14="http://schemas.microsoft.com/office/powerpoint/2010/main" val="1501750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UEYS Giriş</a:t>
            </a:r>
            <a:endParaRPr lang="tr-TR" dirty="0"/>
          </a:p>
        </p:txBody>
      </p:sp>
      <p:pic>
        <p:nvPicPr>
          <p:cNvPr id="5" name="İçerik Yer Tutucusu 4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7393" y="1457762"/>
            <a:ext cx="4558241" cy="4948153"/>
          </a:xfrm>
        </p:spPr>
      </p:pic>
    </p:spTree>
    <p:extLst>
      <p:ext uri="{BB962C8B-B14F-4D97-AF65-F5344CB8AC3E}">
        <p14:creationId xmlns:p14="http://schemas.microsoft.com/office/powerpoint/2010/main" val="921645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UEYS Giriş</a:t>
            </a:r>
            <a:endParaRPr lang="tr-TR" dirty="0"/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1113" y="1825625"/>
            <a:ext cx="5869773" cy="4351338"/>
          </a:xfrm>
        </p:spPr>
      </p:pic>
    </p:spTree>
    <p:extLst>
      <p:ext uri="{BB962C8B-B14F-4D97-AF65-F5344CB8AC3E}">
        <p14:creationId xmlns:p14="http://schemas.microsoft.com/office/powerpoint/2010/main" val="3236926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UEYS Ana </a:t>
            </a:r>
            <a:r>
              <a:rPr lang="tr-TR" dirty="0"/>
              <a:t>S</a:t>
            </a:r>
            <a:r>
              <a:rPr lang="tr-TR" dirty="0" smtClean="0"/>
              <a:t>ayfa ve Roller</a:t>
            </a:r>
            <a:endParaRPr lang="tr-TR" dirty="0"/>
          </a:p>
        </p:txBody>
      </p:sp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44414"/>
            <a:ext cx="10515600" cy="3531476"/>
          </a:xfrm>
        </p:spPr>
      </p:pic>
      <p:sp>
        <p:nvSpPr>
          <p:cNvPr id="6" name="Sol Ok Açıklama Balonu 5"/>
          <p:cNvSpPr/>
          <p:nvPr/>
        </p:nvSpPr>
        <p:spPr>
          <a:xfrm>
            <a:off x="2364827" y="2774731"/>
            <a:ext cx="2911366" cy="1513491"/>
          </a:xfrm>
          <a:prstGeom prst="leftArrow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/>
              <a:t>Yetkilendirilmiş Uzmanlık Eğitim Programı</a:t>
            </a:r>
            <a:endParaRPr lang="tr-TR" sz="1400" dirty="0"/>
          </a:p>
        </p:txBody>
      </p:sp>
      <p:sp>
        <p:nvSpPr>
          <p:cNvPr id="8" name="Aşağı Ok Belirtme Çizgisi 7"/>
          <p:cNvSpPr/>
          <p:nvPr/>
        </p:nvSpPr>
        <p:spPr>
          <a:xfrm>
            <a:off x="10121463" y="964844"/>
            <a:ext cx="969579" cy="1051035"/>
          </a:xfrm>
          <a:prstGeom prst="downArrow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dirty="0"/>
              <a:t>Kişi </a:t>
            </a:r>
            <a:r>
              <a:rPr lang="tr-TR" sz="1200" dirty="0" smtClean="0"/>
              <a:t>Bilgileri ve Roller</a:t>
            </a:r>
            <a:endParaRPr lang="tr-TR" sz="1200" dirty="0"/>
          </a:p>
        </p:txBody>
      </p:sp>
    </p:spTree>
    <p:extLst>
      <p:ext uri="{BB962C8B-B14F-4D97-AF65-F5344CB8AC3E}">
        <p14:creationId xmlns:p14="http://schemas.microsoft.com/office/powerpoint/2010/main" val="3464788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Uzmanlık Eğitimi Kullanıcı İşlemleri</a:t>
            </a:r>
            <a:endParaRPr lang="tr-TR" dirty="0"/>
          </a:p>
        </p:txBody>
      </p:sp>
      <p:pic>
        <p:nvPicPr>
          <p:cNvPr id="6" name="İçerik Yer Tutucusu 5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781" y="1540875"/>
            <a:ext cx="2775219" cy="4993440"/>
          </a:xfrm>
        </p:spPr>
      </p:pic>
    </p:spTree>
    <p:extLst>
      <p:ext uri="{BB962C8B-B14F-4D97-AF65-F5344CB8AC3E}">
        <p14:creationId xmlns:p14="http://schemas.microsoft.com/office/powerpoint/2010/main" val="1001882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990</TotalTime>
  <Words>288</Words>
  <Application>Microsoft Office PowerPoint</Application>
  <PresentationFormat>Geniş ekran</PresentationFormat>
  <Paragraphs>50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Teması</vt:lpstr>
      <vt:lpstr>UEYS UZMANLIK EĞİTİMİ YÖNETİM SİSTEMİ</vt:lpstr>
      <vt:lpstr>Bilgilendirme</vt:lpstr>
      <vt:lpstr>Bilgilendirme</vt:lpstr>
      <vt:lpstr>Bilgilendirme</vt:lpstr>
      <vt:lpstr>UEYS</vt:lpstr>
      <vt:lpstr>UEYS Giriş</vt:lpstr>
      <vt:lpstr>UEYS Giriş</vt:lpstr>
      <vt:lpstr>UEYS Ana Sayfa ve Roller</vt:lpstr>
      <vt:lpstr>Uzmanlık Eğitimi Kullanıcı İşlemleri</vt:lpstr>
      <vt:lpstr>Eğitici</vt:lpstr>
      <vt:lpstr>Öğrenci</vt:lpstr>
      <vt:lpstr>Öğrenci</vt:lpstr>
      <vt:lpstr>Öğrenci Sayfası İşlemleri</vt:lpstr>
      <vt:lpstr>Öğrenci Bilgileri </vt:lpstr>
      <vt:lpstr>Eğitim Süre Takibi</vt:lpstr>
      <vt:lpstr>Rotasyon Bilgileri</vt:lpstr>
      <vt:lpstr>Temel yetkinlik Bilgileri</vt:lpstr>
      <vt:lpstr>Tez Bilgileri</vt:lpstr>
      <vt:lpstr>Bilimsel Çalışmalar</vt:lpstr>
      <vt:lpstr>Uzmanlık Eğitimi Bitirme Sınavı</vt:lpstr>
      <vt:lpstr>E Karne Protföy Bilgileri (E- Nabız Bilgileri)</vt:lpstr>
      <vt:lpstr>Tüm sorularınız için ÇOMÜ Tıp Fakültesi Dekanlığı ile temasa geçebilirsiniz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UEYS UZMANLIK EĞİTİMİ YÖNETİM SİSTEMİ</dc:title>
  <dc:creator>Gamze Can</dc:creator>
  <cp:lastModifiedBy>Gamze Can</cp:lastModifiedBy>
  <cp:revision>27</cp:revision>
  <dcterms:created xsi:type="dcterms:W3CDTF">2025-09-10T11:03:23Z</dcterms:created>
  <dcterms:modified xsi:type="dcterms:W3CDTF">2025-10-16T06:48:22Z</dcterms:modified>
</cp:coreProperties>
</file>