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f edip aksoy" initials="aea" lastIdx="5" clrIdx="0">
    <p:extLst>
      <p:ext uri="{19B8F6BF-5375-455C-9EA6-DF929625EA0E}">
        <p15:presenceInfo xmlns:p15="http://schemas.microsoft.com/office/powerpoint/2012/main" userId="arif edip akso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31T23:43:16.598" idx="1">
    <p:pos x="10" y="10"/>
    <p:text>12 MART İSTİKLAL MARŞININ KABULU VE MEHMED AKİF ERSOY'U ANMA GÜNÜ ETKİNLİĞİ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31T23:48:46.374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  <p:cm authorId="1" dt="2021-10-31T23:48:58.965" idx="3">
    <p:pos x="146" y="146"/>
    <p:text>ÇANAKKALE ONSEKİZ MART ÜNİVERSİTESİ BASIN YAYIN BİRİMİ İLE BİRLİKTE 35 DAKİKALIK BAYRAMİÇ VE MEHMED AKİF ERSOY KONULU BELGESEL ÇEKİLDİ.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31T23:57:14.396" idx="5">
    <p:pos x="146" y="146"/>
    <p:text>ÇOMÜ TÖMER İŞ BİRLİĞİ İLE ÇEVRİM İÇİ AHİ EVRAN YILI ETKİNLİĞİ DÜZENLENDİ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58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978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001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663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347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6590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823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187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42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392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185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9183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102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24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339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145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F3C9-8F66-42AB-8257-79AD3B112403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495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CAAF3C9-8F66-42AB-8257-79AD3B112403}" type="datetimeFigureOut">
              <a:rPr lang="tr-TR" smtClean="0"/>
              <a:t>12.11.2021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76E92F-0C32-484C-A240-BE448CDD4DC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0716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E6152B7-ED1F-455C-8801-9BAD315A7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678988" cy="3673474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tx2"/>
                </a:solidFill>
              </a:rPr>
              <a:t>TÜRK İSLAM KÜLTÜR VE SANATLARI UYGULAMA VE ARAŞTIRMA MERKEZİ</a:t>
            </a:r>
          </a:p>
        </p:txBody>
      </p:sp>
    </p:spTree>
    <p:extLst>
      <p:ext uri="{BB962C8B-B14F-4D97-AF65-F5344CB8AC3E}">
        <p14:creationId xmlns:p14="http://schemas.microsoft.com/office/powerpoint/2010/main" val="2014309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iş kartı içeren bir resim&#10;&#10;Açıklama otomatik olarak oluşturuldu">
            <a:extLst>
              <a:ext uri="{FF2B5EF4-FFF2-40B4-BE49-F238E27FC236}">
                <a16:creationId xmlns:a16="http://schemas.microsoft.com/office/drawing/2014/main" id="{432A1409-F226-4081-A6EB-28C5E134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786117"/>
            <a:ext cx="692658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168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duvar, iç mekan içeren bir resim&#10;&#10;Açıklama otomatik olarak oluşturuldu">
            <a:extLst>
              <a:ext uri="{FF2B5EF4-FFF2-40B4-BE49-F238E27FC236}">
                <a16:creationId xmlns:a16="http://schemas.microsoft.com/office/drawing/2014/main" id="{4E999835-C580-4821-B86F-D28DDD5DC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" y="0"/>
            <a:ext cx="12851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98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61438EEE-0768-45B5-88D2-F27A376B7974}"/>
              </a:ext>
            </a:extLst>
          </p:cNvPr>
          <p:cNvSpPr/>
          <p:nvPr/>
        </p:nvSpPr>
        <p:spPr>
          <a:xfrm>
            <a:off x="182880" y="205741"/>
            <a:ext cx="89611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 err="1"/>
              <a:t>ÇOMÜ</a:t>
            </a:r>
            <a:r>
              <a:rPr lang="tr-TR" sz="4400" dirty="0"/>
              <a:t> İLAHİYAT FAKÜLTESİ İŞ BİRLİĞİ İLE BÜTÜN YÖNLERİYLE </a:t>
            </a:r>
            <a:r>
              <a:rPr lang="tr-TR" sz="4400" dirty="0" err="1"/>
              <a:t>MEHMED</a:t>
            </a:r>
            <a:r>
              <a:rPr lang="tr-TR" sz="4400" dirty="0"/>
              <a:t> AKİF ERSOY ULUSLARARASI SEMPOZYUMU 21-23 EKİM 2021 TARİHLERİNDE </a:t>
            </a:r>
            <a:r>
              <a:rPr lang="tr-TR" sz="4400" dirty="0" err="1"/>
              <a:t>YÜZYÜZE</a:t>
            </a:r>
            <a:r>
              <a:rPr lang="tr-TR" sz="4400" dirty="0"/>
              <a:t> VE ÇEVRİM İÇİ OTURUMLARLA GERÇEKLEŞTİRİLDİ</a:t>
            </a:r>
          </a:p>
        </p:txBody>
      </p:sp>
    </p:spTree>
    <p:extLst>
      <p:ext uri="{BB962C8B-B14F-4D97-AF65-F5344CB8AC3E}">
        <p14:creationId xmlns:p14="http://schemas.microsoft.com/office/powerpoint/2010/main" val="1990351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kitap içeren bir resim&#10;&#10;Açıklama otomatik olarak oluşturuldu">
            <a:extLst>
              <a:ext uri="{FF2B5EF4-FFF2-40B4-BE49-F238E27FC236}">
                <a16:creationId xmlns:a16="http://schemas.microsoft.com/office/drawing/2014/main" id="{2846B090-E329-4CCB-AB6F-D33032B4A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643467"/>
            <a:ext cx="660653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82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iç mekan, duvar, yer, kişi içeren bir resim&#10;&#10;Açıklama otomatik olarak oluşturuldu">
            <a:extLst>
              <a:ext uri="{FF2B5EF4-FFF2-40B4-BE49-F238E27FC236}">
                <a16:creationId xmlns:a16="http://schemas.microsoft.com/office/drawing/2014/main" id="{F99F05BA-F526-4C0C-AD9F-9C5A602AF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42" y="0"/>
            <a:ext cx="6274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5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C191843B-62A1-490E-8A9D-70BB00D1D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4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açık hava, işaret içeren bir resim&#10;&#10;Açıklama otomatik olarak oluşturuldu">
            <a:extLst>
              <a:ext uri="{FF2B5EF4-FFF2-40B4-BE49-F238E27FC236}">
                <a16:creationId xmlns:a16="http://schemas.microsoft.com/office/drawing/2014/main" id="{A7AD71F1-246B-4176-8117-4F242230B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0"/>
            <a:ext cx="11677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8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B5798861-4D2F-488A-8E9D-2953DED83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"/>
            <a:ext cx="1219200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82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1ADE6EBE-1B0B-4DCD-9850-BB54C2E19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3" y="0"/>
            <a:ext cx="6511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35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FAD9AEC-93F2-456D-B005-7C5A66D2C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97" y="0"/>
            <a:ext cx="5360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1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B3035DF-A6FE-4A94-8242-1BB3D01E2CCE}"/>
              </a:ext>
            </a:extLst>
          </p:cNvPr>
          <p:cNvSpPr/>
          <p:nvPr/>
        </p:nvSpPr>
        <p:spPr>
          <a:xfrm>
            <a:off x="2732690" y="335845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4400" dirty="0"/>
              <a:t>2021 YILI FAALİYETLERİ:</a:t>
            </a:r>
          </a:p>
          <a:p>
            <a:endParaRPr lang="tr-TR" sz="4400" dirty="0"/>
          </a:p>
          <a:p>
            <a:r>
              <a:rPr lang="tr-TR" sz="4400" dirty="0"/>
              <a:t>İSTİKLAL MARŞININ KABULÜ VE </a:t>
            </a:r>
            <a:r>
              <a:rPr lang="tr-TR" sz="4400" dirty="0" err="1"/>
              <a:t>MEHMED</a:t>
            </a:r>
            <a:r>
              <a:rPr lang="tr-TR" sz="4400" dirty="0"/>
              <a:t> AKİF ERSOY’U ANMA GÜNÜ ÖZEL </a:t>
            </a:r>
            <a:r>
              <a:rPr lang="tr-TR" sz="4400" dirty="0" err="1"/>
              <a:t>KONSERİ’NE</a:t>
            </a:r>
            <a:r>
              <a:rPr lang="tr-TR" sz="4400" dirty="0"/>
              <a:t> DESTEK SAĞLANDI</a:t>
            </a:r>
          </a:p>
        </p:txBody>
      </p:sp>
    </p:spTree>
    <p:extLst>
      <p:ext uri="{BB962C8B-B14F-4D97-AF65-F5344CB8AC3E}">
        <p14:creationId xmlns:p14="http://schemas.microsoft.com/office/powerpoint/2010/main" val="1449918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95CBC9C-E1FD-4C07-B528-61FD9C5A8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87" y="0"/>
            <a:ext cx="6211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18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iç mekan içeren bir resim&#10;&#10;Açıklama otomatik olarak oluşturuldu">
            <a:extLst>
              <a:ext uri="{FF2B5EF4-FFF2-40B4-BE49-F238E27FC236}">
                <a16:creationId xmlns:a16="http://schemas.microsoft.com/office/drawing/2014/main" id="{E379CF31-8F67-4545-A6CC-566786D46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45" y="786117"/>
            <a:ext cx="5486399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211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lektronik eşyalar, bilgisayar içeren bir resim&#10;&#10;Açıklama otomatik olarak oluşturuldu">
            <a:extLst>
              <a:ext uri="{FF2B5EF4-FFF2-40B4-BE49-F238E27FC236}">
                <a16:creationId xmlns:a16="http://schemas.microsoft.com/office/drawing/2014/main" id="{7D9D7142-3BBF-41AA-80FC-93FA93F1E4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r="2013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6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29D5C912-2737-4F78-B32A-2D1C68AC9CF5}"/>
              </a:ext>
            </a:extLst>
          </p:cNvPr>
          <p:cNvSpPr/>
          <p:nvPr/>
        </p:nvSpPr>
        <p:spPr>
          <a:xfrm>
            <a:off x="2628900" y="666751"/>
            <a:ext cx="65151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dirty="0"/>
              <a:t>12</a:t>
            </a:r>
            <a:r>
              <a:rPr lang="tr-TR" sz="4000" dirty="0"/>
              <a:t> MART İSTİKLAL MARŞININ </a:t>
            </a:r>
            <a:r>
              <a:rPr lang="tr-TR" sz="4000" dirty="0" err="1"/>
              <a:t>KABULU</a:t>
            </a:r>
            <a:r>
              <a:rPr lang="tr-TR" sz="4000" dirty="0"/>
              <a:t> VE </a:t>
            </a:r>
            <a:r>
              <a:rPr lang="tr-TR" sz="4000" dirty="0" err="1"/>
              <a:t>MEHMED</a:t>
            </a:r>
            <a:r>
              <a:rPr lang="tr-TR" sz="4000" dirty="0"/>
              <a:t> AKİF ERSOY'U ANMA GÜNÜ ETKİNLİĞİ BAYRAMİÇ </a:t>
            </a:r>
            <a:r>
              <a:rPr lang="tr-TR" sz="4000" dirty="0" err="1"/>
              <a:t>MEHMED</a:t>
            </a:r>
            <a:r>
              <a:rPr lang="tr-TR" sz="4000" dirty="0"/>
              <a:t> AKİF ERSOY EVİNDEN CANLI OLARAK GERÇEKLEŞTİRİLDİ.  </a:t>
            </a:r>
          </a:p>
        </p:txBody>
      </p:sp>
    </p:spTree>
    <p:extLst>
      <p:ext uri="{BB962C8B-B14F-4D97-AF65-F5344CB8AC3E}">
        <p14:creationId xmlns:p14="http://schemas.microsoft.com/office/powerpoint/2010/main" val="286007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159A43F-AF95-46AB-8454-45D439826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2" r="-1" b="27174"/>
          <a:stretch/>
        </p:blipFill>
        <p:spPr>
          <a:xfrm>
            <a:off x="792480" y="786117"/>
            <a:ext cx="1060704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967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kişi, iç mekan, insanlar içeren bir resim&#10;&#10;Açıklama otomatik olarak oluşturuldu">
            <a:extLst>
              <a:ext uri="{FF2B5EF4-FFF2-40B4-BE49-F238E27FC236}">
                <a16:creationId xmlns:a16="http://schemas.microsoft.com/office/drawing/2014/main" id="{C8386D0D-808D-4102-89DD-986FB7B55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0" r="1" b="43487"/>
          <a:stretch/>
        </p:blipFill>
        <p:spPr>
          <a:xfrm>
            <a:off x="792480" y="786117"/>
            <a:ext cx="10607040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661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AAB4141-7A5D-4B54-AA91-2B02004AFFBD}"/>
              </a:ext>
            </a:extLst>
          </p:cNvPr>
          <p:cNvSpPr/>
          <p:nvPr/>
        </p:nvSpPr>
        <p:spPr>
          <a:xfrm>
            <a:off x="684212" y="941424"/>
            <a:ext cx="6261337" cy="4758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ÇANAKKALE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ONSEKİZ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 MART </a:t>
            </a: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ÜNİVERSİTESİ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 BASIN </a:t>
            </a: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YAYIN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BİRİMİ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 İLE </a:t>
            </a: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BİRLİKTE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 35 </a:t>
            </a: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DAKİKALIK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BAYRAMİÇ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VE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 MEHMED AKİF </a:t>
            </a: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ERSOY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KONULU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BELGESEL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75000"/>
                  </a:schemeClr>
                </a:solidFill>
              </a:rPr>
              <a:t>ÇEKİLDİ</a:t>
            </a:r>
            <a:r>
              <a:rPr lang="en-US" sz="44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423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1-10-31 at 23.12.45">
            <a:hlinkClick r:id="" action="ppaction://media"/>
            <a:extLst>
              <a:ext uri="{FF2B5EF4-FFF2-40B4-BE49-F238E27FC236}">
                <a16:creationId xmlns:a16="http://schemas.microsoft.com/office/drawing/2014/main" id="{54629A44-DC78-4E78-AA6D-A3F9E1EBA2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EFDA7509-9D15-44E1-BB3B-FEB636B3124A}"/>
              </a:ext>
            </a:extLst>
          </p:cNvPr>
          <p:cNvSpPr/>
          <p:nvPr/>
        </p:nvSpPr>
        <p:spPr>
          <a:xfrm>
            <a:off x="2078182" y="706583"/>
            <a:ext cx="70658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dirty="0" err="1"/>
              <a:t>ÇOMÜ</a:t>
            </a:r>
            <a:r>
              <a:rPr lang="tr-TR" sz="5400" dirty="0"/>
              <a:t> TÖMER İŞ BİRLİĞİ İLE ÇEVRİM İÇİ AHİ EVRAN YILI ETKİNLİĞİ DÜZENLENDİ</a:t>
            </a:r>
          </a:p>
        </p:txBody>
      </p:sp>
    </p:spTree>
    <p:extLst>
      <p:ext uri="{BB962C8B-B14F-4D97-AF65-F5344CB8AC3E}">
        <p14:creationId xmlns:p14="http://schemas.microsoft.com/office/powerpoint/2010/main" val="1284295473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102</Words>
  <Application>Microsoft Office PowerPoint</Application>
  <PresentationFormat>Geniş ekran</PresentationFormat>
  <Paragraphs>8</Paragraphs>
  <Slides>21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4" baseType="lpstr">
      <vt:lpstr>Century Gothic</vt:lpstr>
      <vt:lpstr>Wingdings 3</vt:lpstr>
      <vt:lpstr>Dilim</vt:lpstr>
      <vt:lpstr>TÜRK İSLAM KÜLTÜR VE SANATLARI UYGULAMA VE ARAŞTIRMA MERKEZİ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 İSLAM KÜLTÜR VE SANATLARI UYGULAMA VE ARAŞTIRMA MERKEZİ</dc:title>
  <dc:creator>arif edip aksoy</dc:creator>
  <cp:lastModifiedBy>arif edip aksoy</cp:lastModifiedBy>
  <cp:revision>2</cp:revision>
  <dcterms:created xsi:type="dcterms:W3CDTF">2021-10-31T21:13:21Z</dcterms:created>
  <dcterms:modified xsi:type="dcterms:W3CDTF">2021-11-12T11:45:46Z</dcterms:modified>
</cp:coreProperties>
</file>